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881" r:id="rId2"/>
  </p:sldMasterIdLst>
  <p:notesMasterIdLst>
    <p:notesMasterId r:id="rId17"/>
  </p:notesMasterIdLst>
  <p:handoutMasterIdLst>
    <p:handoutMasterId r:id="rId18"/>
  </p:handoutMasterIdLst>
  <p:sldIdLst>
    <p:sldId id="288" r:id="rId3"/>
    <p:sldId id="302" r:id="rId4"/>
    <p:sldId id="304" r:id="rId5"/>
    <p:sldId id="301" r:id="rId6"/>
    <p:sldId id="305" r:id="rId7"/>
    <p:sldId id="310" r:id="rId8"/>
    <p:sldId id="299" r:id="rId9"/>
    <p:sldId id="296" r:id="rId10"/>
    <p:sldId id="298" r:id="rId11"/>
    <p:sldId id="312" r:id="rId12"/>
    <p:sldId id="308" r:id="rId13"/>
    <p:sldId id="316" r:id="rId14"/>
    <p:sldId id="285" r:id="rId15"/>
    <p:sldId id="306" r:id="rId16"/>
  </p:sldIdLst>
  <p:sldSz cx="9144000" cy="5143500" type="screen16x9"/>
  <p:notesSz cx="6858000" cy="9144000"/>
  <p:defaultTextStyle>
    <a:defPPr>
      <a:defRPr lang="de-DE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451"/>
    <a:srgbClr val="262A31"/>
    <a:srgbClr val="B2B2B2"/>
    <a:srgbClr val="C9C9C9"/>
    <a:srgbClr val="969696"/>
    <a:srgbClr val="4D4D4D"/>
    <a:srgbClr val="242424"/>
    <a:srgbClr val="79B2D4"/>
    <a:srgbClr val="91B7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5" autoAdjust="0"/>
    <p:restoredTop sz="80858"/>
  </p:normalViewPr>
  <p:slideViewPr>
    <p:cSldViewPr snapToGrid="0" snapToObjects="1" showGuides="1">
      <p:cViewPr varScale="1">
        <p:scale>
          <a:sx n="171" d="100"/>
          <a:sy n="171" d="100"/>
        </p:scale>
        <p:origin x="170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85" d="100"/>
          <a:sy n="85" d="100"/>
        </p:scale>
        <p:origin x="380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2D1D50A-91A0-4313-AF41-8FA8C1A6F672}" type="datetimeFigureOut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28.01.20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9835DF71-E1E2-47C3-B9FA-47C07B346B8B}" type="slidenum">
              <a:rPr lang="de-DE" altLang="de-DE"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7005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91E3895C-9893-433E-BD86-ABF19E357674}" type="datetimeFigureOut">
              <a:rPr lang="de-DE" altLang="de-DE" smtClean="0"/>
              <a:pPr>
                <a:defRPr/>
              </a:pPr>
              <a:t>28.01.20</a:t>
            </a:fld>
            <a:endParaRPr lang="de-DE" alt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 dirty="0"/>
              <a:t>Mastertextformat bearbeiten</a:t>
            </a:r>
          </a:p>
          <a:p>
            <a:pPr lvl="1"/>
            <a:r>
              <a:rPr lang="de-DE" altLang="de-DE" noProof="0" dirty="0"/>
              <a:t>Zweite Ebene</a:t>
            </a:r>
          </a:p>
          <a:p>
            <a:pPr lvl="2"/>
            <a:r>
              <a:rPr lang="de-DE" altLang="de-DE" noProof="0" dirty="0"/>
              <a:t>Dritte Ebene</a:t>
            </a:r>
          </a:p>
          <a:p>
            <a:pPr lvl="3"/>
            <a:r>
              <a:rPr lang="de-DE" altLang="de-DE" noProof="0" dirty="0"/>
              <a:t>Vierte Ebene</a:t>
            </a:r>
          </a:p>
          <a:p>
            <a:pPr lvl="4"/>
            <a:r>
              <a:rPr lang="de-DE" alt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‹#›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7175416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Arial" panose="020B0604020202020204" pitchFamily="34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.statista.com/statistik/daten/studie/878673/umfrage/umfrage-in-deutschland-zum-alter-von-ehrenamtlichen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.statista.com/statistik/daten/studie/173632/umfrage/verbreitung-ehrenamtlicher-arbeit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.statista.com/statistik/daten/studie/182913/umfrage/jahresgehaelter-im-bereich-softwareentwicklung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2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86365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Rechts: </a:t>
            </a:r>
            <a:r>
              <a:rPr lang="de-DE" dirty="0">
                <a:hlinkClick r:id="rId3"/>
              </a:rPr>
              <a:t>https://de.statista.com/statistik/daten/studie/878673/umfrage/umfrage-in-deutschland-zum-alter-von-ehrenamtlichen/</a:t>
            </a:r>
            <a:endParaRPr lang="de-DE" dirty="0"/>
          </a:p>
          <a:p>
            <a:r>
              <a:rPr lang="de-DE" dirty="0"/>
              <a:t>Links: </a:t>
            </a:r>
            <a:r>
              <a:rPr lang="de-DE" dirty="0">
                <a:hlinkClick r:id="rId4"/>
              </a:rPr>
              <a:t>https://de.statista.com/statistik/daten/studie/173632/umfrage/verbreitung-ehrenamtlicher-arbeit/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3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699431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8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4167760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Softwareentwickler: </a:t>
            </a:r>
            <a:r>
              <a:rPr lang="de-DE" dirty="0">
                <a:hlinkClick r:id="rId3"/>
              </a:rPr>
              <a:t>https://de.statista.com/statistik/daten/studie/182913/umfrage/jahresgehaelter-im-bereich-softwareentwicklung/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73AAAE-5F9A-4204-AFEA-00ECD2D60F92}" type="slidenum">
              <a:rPr lang="de-DE" altLang="de-DE" smtClean="0"/>
              <a:pPr>
                <a:defRPr/>
              </a:pPr>
              <a:t>10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23722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002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5687" y="2078847"/>
            <a:ext cx="8092705" cy="1487313"/>
          </a:xfrm>
        </p:spPr>
        <p:txBody>
          <a:bodyPr anchor="t"/>
          <a:lstStyle>
            <a:lvl1pPr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95687" y="1606876"/>
            <a:ext cx="6400800" cy="471971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295687" y="4439286"/>
            <a:ext cx="2098597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2453698" y="4444369"/>
            <a:ext cx="2184476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70A658-C955-7843-AADF-D14D41F407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687" y="181606"/>
            <a:ext cx="1202373" cy="11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5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ild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2" name="Bildplatzhalter 11"/>
          <p:cNvSpPr>
            <a:spLocks noGrp="1"/>
          </p:cNvSpPr>
          <p:nvPr>
            <p:ph type="pic" sz="quarter" idx="16"/>
          </p:nvPr>
        </p:nvSpPr>
        <p:spPr>
          <a:xfrm>
            <a:off x="457200" y="1243691"/>
            <a:ext cx="8229600" cy="305737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>
                <a:solidFill>
                  <a:srgbClr val="262A31"/>
                </a:solidFill>
              </a:defRPr>
            </a:lvl1pPr>
          </a:lstStyle>
          <a:p>
            <a:pPr lvl="0"/>
            <a:r>
              <a:rPr lang="de-DE" noProof="0" dirty="0"/>
              <a:t>Bild durch Klicken auf Symbol hinzufügen</a:t>
            </a:r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8229600" cy="3301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43582BE0-97CE-412F-80F1-16DC6BED178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4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8229600" cy="3301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1" name="Tabellenplatzhalter 10"/>
          <p:cNvSpPr>
            <a:spLocks noGrp="1"/>
          </p:cNvSpPr>
          <p:nvPr>
            <p:ph type="tbl" sz="quarter" idx="16"/>
          </p:nvPr>
        </p:nvSpPr>
        <p:spPr>
          <a:xfrm>
            <a:off x="457200" y="1597677"/>
            <a:ext cx="8234363" cy="2692930"/>
          </a:xfrm>
          <a:prstGeom prst="rect">
            <a:avLst/>
          </a:prstGeom>
        </p:spPr>
        <p:txBody>
          <a:bodyPr>
            <a:noAutofit/>
          </a:bodyPr>
          <a:lstStyle/>
          <a:p>
            <a:pPr lvl="0"/>
            <a:r>
              <a:rPr lang="de-DE" noProof="0"/>
              <a:t>Tabelle durch Klicken auf Symbol hinzufügen</a:t>
            </a:r>
          </a:p>
        </p:txBody>
      </p:sp>
      <p:sp>
        <p:nvSpPr>
          <p:cNvPr id="12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457200" y="1141828"/>
            <a:ext cx="8229600" cy="36185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A0321171-B06E-4659-9CF5-7D6E520FDC1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18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8229600" cy="3301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Diagrammplatzhalter 7"/>
          <p:cNvSpPr>
            <a:spLocks noGrp="1"/>
          </p:cNvSpPr>
          <p:nvPr>
            <p:ph type="chart" sz="quarter" idx="16"/>
          </p:nvPr>
        </p:nvSpPr>
        <p:spPr>
          <a:xfrm>
            <a:off x="457200" y="1229028"/>
            <a:ext cx="8229600" cy="306122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de-DE" noProof="0"/>
              <a:t>Diagramm durch Klicken auf Symbol hinzufügen</a:t>
            </a:r>
          </a:p>
        </p:txBody>
      </p:sp>
      <p:cxnSp>
        <p:nvCxnSpPr>
          <p:cNvPr id="16" name="Gerade Verbindung 10"/>
          <p:cNvCxnSpPr/>
          <p:nvPr userDrawn="1"/>
        </p:nvCxnSpPr>
        <p:spPr>
          <a:xfrm>
            <a:off x="457200" y="4713670"/>
            <a:ext cx="8229600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D98C2DD5-50CB-445D-B765-8AD2D4C5531F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304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Diagram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4368811"/>
            <a:ext cx="3962400" cy="3301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8" name="Diagrammplatzhalter 7"/>
          <p:cNvSpPr>
            <a:spLocks noGrp="1"/>
          </p:cNvSpPr>
          <p:nvPr>
            <p:ph type="chart" sz="quarter" idx="16"/>
          </p:nvPr>
        </p:nvSpPr>
        <p:spPr>
          <a:xfrm>
            <a:off x="457200" y="1181092"/>
            <a:ext cx="3962400" cy="308610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de-DE" noProof="0"/>
              <a:t>Diagramm durch Klicken auf Symbol hinzufügen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20"/>
          </p:nvPr>
        </p:nvSpPr>
        <p:spPr>
          <a:xfrm>
            <a:off x="4714875" y="4368811"/>
            <a:ext cx="3962400" cy="33019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Diagrammplatzhalter 7"/>
          <p:cNvSpPr>
            <a:spLocks noGrp="1"/>
          </p:cNvSpPr>
          <p:nvPr>
            <p:ph type="chart" sz="quarter" idx="21"/>
          </p:nvPr>
        </p:nvSpPr>
        <p:spPr>
          <a:xfrm>
            <a:off x="4714875" y="1181092"/>
            <a:ext cx="3962400" cy="3086108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sz="1200"/>
            </a:lvl1pPr>
          </a:lstStyle>
          <a:p>
            <a:pPr lvl="0"/>
            <a:r>
              <a:rPr lang="de-DE" noProof="0"/>
              <a:t>Diagramm durch Klicken auf Symbol hinzufügen</a:t>
            </a:r>
            <a:endParaRPr lang="de-DE" noProof="0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64035955-D4DF-4360-912A-517416A0AD74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15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Tex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457200" y="372533"/>
            <a:ext cx="2692400" cy="999067"/>
          </a:xfrm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57200" y="1503680"/>
            <a:ext cx="2692400" cy="3195327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400">
                <a:solidFill>
                  <a:schemeClr val="tx1"/>
                </a:solidFill>
              </a:defRPr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400">
                <a:solidFill>
                  <a:schemeClr val="tx1"/>
                </a:solidFill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9" name="Bildplatzhalter 18"/>
          <p:cNvSpPr>
            <a:spLocks noGrp="1"/>
          </p:cNvSpPr>
          <p:nvPr>
            <p:ph type="pic" sz="quarter" idx="16"/>
          </p:nvPr>
        </p:nvSpPr>
        <p:spPr>
          <a:xfrm>
            <a:off x="3352800" y="762000"/>
            <a:ext cx="5791200" cy="3489344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19"/>
          </p:nvPr>
        </p:nvSpPr>
        <p:spPr>
          <a:xfrm>
            <a:off x="3352800" y="4368811"/>
            <a:ext cx="5334000" cy="330196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buClr>
                <a:srgbClr val="D8413E"/>
              </a:buClr>
              <a:buFont typeface="Symbol" charset="2"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628650" indent="-171450">
              <a:buClr>
                <a:srgbClr val="D8413E"/>
              </a:buClr>
              <a:buFont typeface="Symbol" charset="2"/>
              <a:buChar char="-"/>
              <a:defRPr sz="1200"/>
            </a:lvl2pPr>
            <a:lvl3pPr marL="1085850" indent="-171450">
              <a:buClr>
                <a:srgbClr val="D8413E"/>
              </a:buClr>
              <a:buFont typeface="Symbol" charset="2"/>
              <a:buChar char="-"/>
              <a:defRPr sz="1200"/>
            </a:lvl3pPr>
            <a:lvl4pPr marL="1543050" indent="-171450">
              <a:buClr>
                <a:srgbClr val="D8413E"/>
              </a:buClr>
              <a:buFont typeface="Symbol" charset="2"/>
              <a:buChar char="-"/>
              <a:defRPr sz="1200"/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200"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01A9B2D6-5EFE-4937-AE57-083B7F8CA155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180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3501688" y="-5922"/>
            <a:ext cx="5654316" cy="5152775"/>
          </a:xfrm>
          <a:custGeom>
            <a:avLst/>
            <a:gdLst>
              <a:gd name="connsiteX0" fmla="*/ 0 w 2419350"/>
              <a:gd name="connsiteY0" fmla="*/ 5172957 h 5172957"/>
              <a:gd name="connsiteX1" fmla="*/ 604838 w 2419350"/>
              <a:gd name="connsiteY1" fmla="*/ 0 h 5172957"/>
              <a:gd name="connsiteX2" fmla="*/ 1814513 w 2419350"/>
              <a:gd name="connsiteY2" fmla="*/ 0 h 5172957"/>
              <a:gd name="connsiteX3" fmla="*/ 2419350 w 2419350"/>
              <a:gd name="connsiteY3" fmla="*/ 5172957 h 5172957"/>
              <a:gd name="connsiteX4" fmla="*/ 0 w 2419350"/>
              <a:gd name="connsiteY4" fmla="*/ 5172957 h 5172957"/>
              <a:gd name="connsiteX0" fmla="*/ 0 w 2439138"/>
              <a:gd name="connsiteY0" fmla="*/ 5172957 h 5172957"/>
              <a:gd name="connsiteX1" fmla="*/ 604838 w 2439138"/>
              <a:gd name="connsiteY1" fmla="*/ 0 h 5172957"/>
              <a:gd name="connsiteX2" fmla="*/ 2439138 w 2439138"/>
              <a:gd name="connsiteY2" fmla="*/ 6439 h 5172957"/>
              <a:gd name="connsiteX3" fmla="*/ 2419350 w 2439138"/>
              <a:gd name="connsiteY3" fmla="*/ 5172957 h 5172957"/>
              <a:gd name="connsiteX4" fmla="*/ 0 w 2439138"/>
              <a:gd name="connsiteY4" fmla="*/ 5172957 h 5172957"/>
              <a:gd name="connsiteX0" fmla="*/ 3226626 w 5665764"/>
              <a:gd name="connsiteY0" fmla="*/ 5166518 h 5166518"/>
              <a:gd name="connsiteX1" fmla="*/ 0 w 5665764"/>
              <a:gd name="connsiteY1" fmla="*/ 6440 h 5166518"/>
              <a:gd name="connsiteX2" fmla="*/ 5665764 w 5665764"/>
              <a:gd name="connsiteY2" fmla="*/ 0 h 5166518"/>
              <a:gd name="connsiteX3" fmla="*/ 5645976 w 5665764"/>
              <a:gd name="connsiteY3" fmla="*/ 5166518 h 5166518"/>
              <a:gd name="connsiteX4" fmla="*/ 3226626 w 5665764"/>
              <a:gd name="connsiteY4" fmla="*/ 5166518 h 5166518"/>
              <a:gd name="connsiteX0" fmla="*/ 2421696 w 5665764"/>
              <a:gd name="connsiteY0" fmla="*/ 5192275 h 5192275"/>
              <a:gd name="connsiteX1" fmla="*/ 0 w 5665764"/>
              <a:gd name="connsiteY1" fmla="*/ 6440 h 5192275"/>
              <a:gd name="connsiteX2" fmla="*/ 5665764 w 5665764"/>
              <a:gd name="connsiteY2" fmla="*/ 0 h 5192275"/>
              <a:gd name="connsiteX3" fmla="*/ 5645976 w 5665764"/>
              <a:gd name="connsiteY3" fmla="*/ 5166518 h 5192275"/>
              <a:gd name="connsiteX4" fmla="*/ 2421696 w 5665764"/>
              <a:gd name="connsiteY4" fmla="*/ 5192275 h 5192275"/>
              <a:gd name="connsiteX0" fmla="*/ 2421696 w 5665764"/>
              <a:gd name="connsiteY0" fmla="*/ 5183177 h 5183177"/>
              <a:gd name="connsiteX1" fmla="*/ 0 w 5665764"/>
              <a:gd name="connsiteY1" fmla="*/ 6440 h 5183177"/>
              <a:gd name="connsiteX2" fmla="*/ 5665764 w 5665764"/>
              <a:gd name="connsiteY2" fmla="*/ 0 h 5183177"/>
              <a:gd name="connsiteX3" fmla="*/ 5645976 w 5665764"/>
              <a:gd name="connsiteY3" fmla="*/ 5166518 h 5183177"/>
              <a:gd name="connsiteX4" fmla="*/ 2421696 w 5665764"/>
              <a:gd name="connsiteY4" fmla="*/ 5183177 h 5183177"/>
              <a:gd name="connsiteX0" fmla="*/ 2421696 w 5665764"/>
              <a:gd name="connsiteY0" fmla="*/ 5174079 h 5174079"/>
              <a:gd name="connsiteX1" fmla="*/ 0 w 5665764"/>
              <a:gd name="connsiteY1" fmla="*/ 6440 h 5174079"/>
              <a:gd name="connsiteX2" fmla="*/ 5665764 w 5665764"/>
              <a:gd name="connsiteY2" fmla="*/ 0 h 5174079"/>
              <a:gd name="connsiteX3" fmla="*/ 5645976 w 5665764"/>
              <a:gd name="connsiteY3" fmla="*/ 5166518 h 5174079"/>
              <a:gd name="connsiteX4" fmla="*/ 2421696 w 5665764"/>
              <a:gd name="connsiteY4" fmla="*/ 5174079 h 5174079"/>
              <a:gd name="connsiteX0" fmla="*/ 2417147 w 5665764"/>
              <a:gd name="connsiteY0" fmla="*/ 5169530 h 5169530"/>
              <a:gd name="connsiteX1" fmla="*/ 0 w 5665764"/>
              <a:gd name="connsiteY1" fmla="*/ 6440 h 5169530"/>
              <a:gd name="connsiteX2" fmla="*/ 5665764 w 5665764"/>
              <a:gd name="connsiteY2" fmla="*/ 0 h 5169530"/>
              <a:gd name="connsiteX3" fmla="*/ 5645976 w 5665764"/>
              <a:gd name="connsiteY3" fmla="*/ 5166518 h 5169530"/>
              <a:gd name="connsiteX4" fmla="*/ 2417147 w 5665764"/>
              <a:gd name="connsiteY4" fmla="*/ 5169530 h 5169530"/>
              <a:gd name="connsiteX0" fmla="*/ 2417147 w 5652116"/>
              <a:gd name="connsiteY0" fmla="*/ 5164981 h 5164981"/>
              <a:gd name="connsiteX1" fmla="*/ 0 w 5652116"/>
              <a:gd name="connsiteY1" fmla="*/ 1891 h 5164981"/>
              <a:gd name="connsiteX2" fmla="*/ 5652116 w 5652116"/>
              <a:gd name="connsiteY2" fmla="*/ 0 h 5164981"/>
              <a:gd name="connsiteX3" fmla="*/ 5645976 w 5652116"/>
              <a:gd name="connsiteY3" fmla="*/ 5161969 h 5164981"/>
              <a:gd name="connsiteX4" fmla="*/ 2417147 w 5652116"/>
              <a:gd name="connsiteY4" fmla="*/ 5164981 h 5164981"/>
              <a:gd name="connsiteX0" fmla="*/ 2417147 w 5646219"/>
              <a:gd name="connsiteY0" fmla="*/ 5163090 h 5163090"/>
              <a:gd name="connsiteX1" fmla="*/ 0 w 5646219"/>
              <a:gd name="connsiteY1" fmla="*/ 0 h 5163090"/>
              <a:gd name="connsiteX2" fmla="*/ 5638468 w 5646219"/>
              <a:gd name="connsiteY2" fmla="*/ 11757 h 5163090"/>
              <a:gd name="connsiteX3" fmla="*/ 5645976 w 5646219"/>
              <a:gd name="connsiteY3" fmla="*/ 5160078 h 5163090"/>
              <a:gd name="connsiteX4" fmla="*/ 2417147 w 5646219"/>
              <a:gd name="connsiteY4" fmla="*/ 5163090 h 5163090"/>
              <a:gd name="connsiteX0" fmla="*/ 2417147 w 5646219"/>
              <a:gd name="connsiteY0" fmla="*/ 5164981 h 5164981"/>
              <a:gd name="connsiteX1" fmla="*/ 0 w 5646219"/>
              <a:gd name="connsiteY1" fmla="*/ 1891 h 5164981"/>
              <a:gd name="connsiteX2" fmla="*/ 5638468 w 5646219"/>
              <a:gd name="connsiteY2" fmla="*/ 0 h 5164981"/>
              <a:gd name="connsiteX3" fmla="*/ 5645976 w 5646219"/>
              <a:gd name="connsiteY3" fmla="*/ 5161969 h 5164981"/>
              <a:gd name="connsiteX4" fmla="*/ 2417147 w 5646219"/>
              <a:gd name="connsiteY4" fmla="*/ 5164981 h 5164981"/>
              <a:gd name="connsiteX0" fmla="*/ 2417147 w 5641803"/>
              <a:gd name="connsiteY0" fmla="*/ 5164981 h 5164981"/>
              <a:gd name="connsiteX1" fmla="*/ 0 w 5641803"/>
              <a:gd name="connsiteY1" fmla="*/ 1891 h 5164981"/>
              <a:gd name="connsiteX2" fmla="*/ 5638468 w 5641803"/>
              <a:gd name="connsiteY2" fmla="*/ 0 h 5164981"/>
              <a:gd name="connsiteX3" fmla="*/ 5641426 w 5641803"/>
              <a:gd name="connsiteY3" fmla="*/ 5161969 h 5164981"/>
              <a:gd name="connsiteX4" fmla="*/ 2417147 w 5641803"/>
              <a:gd name="connsiteY4" fmla="*/ 5164981 h 5164981"/>
              <a:gd name="connsiteX0" fmla="*/ 2417147 w 5643017"/>
              <a:gd name="connsiteY0" fmla="*/ 5174079 h 5174079"/>
              <a:gd name="connsiteX1" fmla="*/ 0 w 5643017"/>
              <a:gd name="connsiteY1" fmla="*/ 10989 h 5174079"/>
              <a:gd name="connsiteX2" fmla="*/ 5643017 w 5643017"/>
              <a:gd name="connsiteY2" fmla="*/ 0 h 5174079"/>
              <a:gd name="connsiteX3" fmla="*/ 5641426 w 5643017"/>
              <a:gd name="connsiteY3" fmla="*/ 5171067 h 5174079"/>
              <a:gd name="connsiteX4" fmla="*/ 2417147 w 5643017"/>
              <a:gd name="connsiteY4" fmla="*/ 5174079 h 5174079"/>
              <a:gd name="connsiteX0" fmla="*/ 2417147 w 5643017"/>
              <a:gd name="connsiteY0" fmla="*/ 5174079 h 5174079"/>
              <a:gd name="connsiteX1" fmla="*/ 0 w 5643017"/>
              <a:gd name="connsiteY1" fmla="*/ 4609 h 5174079"/>
              <a:gd name="connsiteX2" fmla="*/ 5643017 w 5643017"/>
              <a:gd name="connsiteY2" fmla="*/ 0 h 5174079"/>
              <a:gd name="connsiteX3" fmla="*/ 5641426 w 5643017"/>
              <a:gd name="connsiteY3" fmla="*/ 5171067 h 5174079"/>
              <a:gd name="connsiteX4" fmla="*/ 2417147 w 5643017"/>
              <a:gd name="connsiteY4" fmla="*/ 5174079 h 5174079"/>
              <a:gd name="connsiteX0" fmla="*/ 2417147 w 5654316"/>
              <a:gd name="connsiteY0" fmla="*/ 5174079 h 5177448"/>
              <a:gd name="connsiteX1" fmla="*/ 0 w 5654316"/>
              <a:gd name="connsiteY1" fmla="*/ 4609 h 5177448"/>
              <a:gd name="connsiteX2" fmla="*/ 5643017 w 5654316"/>
              <a:gd name="connsiteY2" fmla="*/ 0 h 5177448"/>
              <a:gd name="connsiteX3" fmla="*/ 5654126 w 5654316"/>
              <a:gd name="connsiteY3" fmla="*/ 5177448 h 5177448"/>
              <a:gd name="connsiteX4" fmla="*/ 2417147 w 5654316"/>
              <a:gd name="connsiteY4" fmla="*/ 5174079 h 5177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4316" h="5177448">
                <a:moveTo>
                  <a:pt x="2417147" y="5174079"/>
                </a:moveTo>
                <a:lnTo>
                  <a:pt x="0" y="4609"/>
                </a:lnTo>
                <a:lnTo>
                  <a:pt x="5643017" y="0"/>
                </a:lnTo>
                <a:cubicBezTo>
                  <a:pt x="5640970" y="1720656"/>
                  <a:pt x="5656173" y="3456792"/>
                  <a:pt x="5654126" y="5177448"/>
                </a:cubicBezTo>
                <a:lnTo>
                  <a:pt x="2417147" y="51740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4pPr>
              <a:defRPr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defRPr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 bwMode="auto">
          <a:xfrm>
            <a:off x="4429719" y="-4153"/>
            <a:ext cx="4711557" cy="5154092"/>
          </a:xfrm>
          <a:custGeom>
            <a:avLst/>
            <a:gdLst>
              <a:gd name="connsiteX0" fmla="*/ 0 w 1466850"/>
              <a:gd name="connsiteY0" fmla="*/ 1608226 h 1608226"/>
              <a:gd name="connsiteX1" fmla="*/ 366713 w 1466850"/>
              <a:gd name="connsiteY1" fmla="*/ 0 h 1608226"/>
              <a:gd name="connsiteX2" fmla="*/ 1466850 w 1466850"/>
              <a:gd name="connsiteY2" fmla="*/ 0 h 1608226"/>
              <a:gd name="connsiteX3" fmla="*/ 1100138 w 1466850"/>
              <a:gd name="connsiteY3" fmla="*/ 1608226 h 1608226"/>
              <a:gd name="connsiteX4" fmla="*/ 0 w 1466850"/>
              <a:gd name="connsiteY4" fmla="*/ 1608226 h 1608226"/>
              <a:gd name="connsiteX0" fmla="*/ 0 w 2304312"/>
              <a:gd name="connsiteY0" fmla="*/ 1608226 h 1614665"/>
              <a:gd name="connsiteX1" fmla="*/ 366713 w 2304312"/>
              <a:gd name="connsiteY1" fmla="*/ 0 h 1614665"/>
              <a:gd name="connsiteX2" fmla="*/ 1466850 w 2304312"/>
              <a:gd name="connsiteY2" fmla="*/ 0 h 1614665"/>
              <a:gd name="connsiteX3" fmla="*/ 2304312 w 2304312"/>
              <a:gd name="connsiteY3" fmla="*/ 1614665 h 1614665"/>
              <a:gd name="connsiteX4" fmla="*/ 0 w 2304312"/>
              <a:gd name="connsiteY4" fmla="*/ 1608226 h 1614665"/>
              <a:gd name="connsiteX0" fmla="*/ 0 w 4725205"/>
              <a:gd name="connsiteY0" fmla="*/ 5162795 h 5169234"/>
              <a:gd name="connsiteX1" fmla="*/ 366713 w 4725205"/>
              <a:gd name="connsiteY1" fmla="*/ 3554569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5205"/>
              <a:gd name="connsiteY0" fmla="*/ 5162795 h 5169234"/>
              <a:gd name="connsiteX1" fmla="*/ 2369378 w 4725205"/>
              <a:gd name="connsiteY1" fmla="*/ 19319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5205"/>
              <a:gd name="connsiteY0" fmla="*/ 5162795 h 5169234"/>
              <a:gd name="connsiteX1" fmla="*/ 2382257 w 4725205"/>
              <a:gd name="connsiteY1" fmla="*/ 1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0656"/>
              <a:gd name="connsiteY0" fmla="*/ 5176443 h 5176443"/>
              <a:gd name="connsiteX1" fmla="*/ 2377708 w 4720656"/>
              <a:gd name="connsiteY1" fmla="*/ 1 h 5176443"/>
              <a:gd name="connsiteX2" fmla="*/ 4720656 w 4720656"/>
              <a:gd name="connsiteY2" fmla="*/ 0 h 5176443"/>
              <a:gd name="connsiteX3" fmla="*/ 2299763 w 4720656"/>
              <a:gd name="connsiteY3" fmla="*/ 5169234 h 5176443"/>
              <a:gd name="connsiteX4" fmla="*/ 0 w 4720656"/>
              <a:gd name="connsiteY4" fmla="*/ 5176443 h 5176443"/>
              <a:gd name="connsiteX0" fmla="*/ 0 w 4720656"/>
              <a:gd name="connsiteY0" fmla="*/ 5176443 h 5176443"/>
              <a:gd name="connsiteX1" fmla="*/ 2377708 w 4720656"/>
              <a:gd name="connsiteY1" fmla="*/ 1 h 5176443"/>
              <a:gd name="connsiteX2" fmla="*/ 4720656 w 4720656"/>
              <a:gd name="connsiteY2" fmla="*/ 0 h 5176443"/>
              <a:gd name="connsiteX3" fmla="*/ 2299763 w 4720656"/>
              <a:gd name="connsiteY3" fmla="*/ 5169234 h 5176443"/>
              <a:gd name="connsiteX4" fmla="*/ 0 w 4720656"/>
              <a:gd name="connsiteY4" fmla="*/ 5176443 h 5176443"/>
              <a:gd name="connsiteX0" fmla="*/ 0 w 4711557"/>
              <a:gd name="connsiteY0" fmla="*/ 5167345 h 5169234"/>
              <a:gd name="connsiteX1" fmla="*/ 2368609 w 4711557"/>
              <a:gd name="connsiteY1" fmla="*/ 1 h 5169234"/>
              <a:gd name="connsiteX2" fmla="*/ 4711557 w 4711557"/>
              <a:gd name="connsiteY2" fmla="*/ 0 h 5169234"/>
              <a:gd name="connsiteX3" fmla="*/ 2290664 w 4711557"/>
              <a:gd name="connsiteY3" fmla="*/ 5169234 h 5169234"/>
              <a:gd name="connsiteX4" fmla="*/ 0 w 4711557"/>
              <a:gd name="connsiteY4" fmla="*/ 5167345 h 5169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1557" h="5169234">
                <a:moveTo>
                  <a:pt x="0" y="5167345"/>
                </a:moveTo>
                <a:lnTo>
                  <a:pt x="2368609" y="1"/>
                </a:lnTo>
                <a:lnTo>
                  <a:pt x="4711557" y="0"/>
                </a:lnTo>
                <a:lnTo>
                  <a:pt x="2290664" y="5169234"/>
                </a:lnTo>
                <a:lnTo>
                  <a:pt x="0" y="5167345"/>
                </a:lnTo>
                <a:close/>
              </a:path>
            </a:pathLst>
          </a:custGeom>
          <a:solidFill>
            <a:srgbClr val="FF5451">
              <a:alpha val="5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4pPr>
              <a:defRPr>
                <a:ln>
                  <a:solidFill>
                    <a:srgbClr val="FF5451"/>
                  </a:solidFill>
                </a:ln>
                <a:solidFill>
                  <a:srgbClr val="FF5451"/>
                </a:solidFill>
              </a:defRPr>
            </a:lvl4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113728" y="1066801"/>
            <a:ext cx="3562911" cy="350998"/>
          </a:xfrm>
        </p:spPr>
        <p:txBody>
          <a:bodyPr anchor="b">
            <a:noAutofit/>
          </a:bodyPr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Bildplatzhalter"/>
          <p:cNvSpPr>
            <a:spLocks noGrp="1"/>
          </p:cNvSpPr>
          <p:nvPr>
            <p:ph type="pic" sz="quarter" idx="10"/>
          </p:nvPr>
        </p:nvSpPr>
        <p:spPr bwMode="auto">
          <a:xfrm>
            <a:off x="-1" y="0"/>
            <a:ext cx="6115051" cy="5149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800" baseline="0"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13728" y="1447164"/>
            <a:ext cx="3562911" cy="2201545"/>
          </a:xfrm>
        </p:spPr>
        <p:txBody>
          <a:bodyPr anchor="t"/>
          <a:lstStyle>
            <a:lvl1pPr algn="r"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4199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platzhalter 4"/>
          <p:cNvSpPr>
            <a:spLocks noGrp="1"/>
          </p:cNvSpPr>
          <p:nvPr>
            <p:ph type="body" sz="quarter" idx="13"/>
          </p:nvPr>
        </p:nvSpPr>
        <p:spPr bwMode="auto">
          <a:xfrm flipH="1">
            <a:off x="-14439" y="-5922"/>
            <a:ext cx="5654316" cy="5152775"/>
          </a:xfrm>
          <a:custGeom>
            <a:avLst/>
            <a:gdLst>
              <a:gd name="connsiteX0" fmla="*/ 0 w 2419350"/>
              <a:gd name="connsiteY0" fmla="*/ 5172957 h 5172957"/>
              <a:gd name="connsiteX1" fmla="*/ 604838 w 2419350"/>
              <a:gd name="connsiteY1" fmla="*/ 0 h 5172957"/>
              <a:gd name="connsiteX2" fmla="*/ 1814513 w 2419350"/>
              <a:gd name="connsiteY2" fmla="*/ 0 h 5172957"/>
              <a:gd name="connsiteX3" fmla="*/ 2419350 w 2419350"/>
              <a:gd name="connsiteY3" fmla="*/ 5172957 h 5172957"/>
              <a:gd name="connsiteX4" fmla="*/ 0 w 2419350"/>
              <a:gd name="connsiteY4" fmla="*/ 5172957 h 5172957"/>
              <a:gd name="connsiteX0" fmla="*/ 0 w 2439138"/>
              <a:gd name="connsiteY0" fmla="*/ 5172957 h 5172957"/>
              <a:gd name="connsiteX1" fmla="*/ 604838 w 2439138"/>
              <a:gd name="connsiteY1" fmla="*/ 0 h 5172957"/>
              <a:gd name="connsiteX2" fmla="*/ 2439138 w 2439138"/>
              <a:gd name="connsiteY2" fmla="*/ 6439 h 5172957"/>
              <a:gd name="connsiteX3" fmla="*/ 2419350 w 2439138"/>
              <a:gd name="connsiteY3" fmla="*/ 5172957 h 5172957"/>
              <a:gd name="connsiteX4" fmla="*/ 0 w 2439138"/>
              <a:gd name="connsiteY4" fmla="*/ 5172957 h 5172957"/>
              <a:gd name="connsiteX0" fmla="*/ 3226626 w 5665764"/>
              <a:gd name="connsiteY0" fmla="*/ 5166518 h 5166518"/>
              <a:gd name="connsiteX1" fmla="*/ 0 w 5665764"/>
              <a:gd name="connsiteY1" fmla="*/ 6440 h 5166518"/>
              <a:gd name="connsiteX2" fmla="*/ 5665764 w 5665764"/>
              <a:gd name="connsiteY2" fmla="*/ 0 h 5166518"/>
              <a:gd name="connsiteX3" fmla="*/ 5645976 w 5665764"/>
              <a:gd name="connsiteY3" fmla="*/ 5166518 h 5166518"/>
              <a:gd name="connsiteX4" fmla="*/ 3226626 w 5665764"/>
              <a:gd name="connsiteY4" fmla="*/ 5166518 h 5166518"/>
              <a:gd name="connsiteX0" fmla="*/ 2421696 w 5665764"/>
              <a:gd name="connsiteY0" fmla="*/ 5192275 h 5192275"/>
              <a:gd name="connsiteX1" fmla="*/ 0 w 5665764"/>
              <a:gd name="connsiteY1" fmla="*/ 6440 h 5192275"/>
              <a:gd name="connsiteX2" fmla="*/ 5665764 w 5665764"/>
              <a:gd name="connsiteY2" fmla="*/ 0 h 5192275"/>
              <a:gd name="connsiteX3" fmla="*/ 5645976 w 5665764"/>
              <a:gd name="connsiteY3" fmla="*/ 5166518 h 5192275"/>
              <a:gd name="connsiteX4" fmla="*/ 2421696 w 5665764"/>
              <a:gd name="connsiteY4" fmla="*/ 5192275 h 5192275"/>
              <a:gd name="connsiteX0" fmla="*/ 2421696 w 5665764"/>
              <a:gd name="connsiteY0" fmla="*/ 5183177 h 5183177"/>
              <a:gd name="connsiteX1" fmla="*/ 0 w 5665764"/>
              <a:gd name="connsiteY1" fmla="*/ 6440 h 5183177"/>
              <a:gd name="connsiteX2" fmla="*/ 5665764 w 5665764"/>
              <a:gd name="connsiteY2" fmla="*/ 0 h 5183177"/>
              <a:gd name="connsiteX3" fmla="*/ 5645976 w 5665764"/>
              <a:gd name="connsiteY3" fmla="*/ 5166518 h 5183177"/>
              <a:gd name="connsiteX4" fmla="*/ 2421696 w 5665764"/>
              <a:gd name="connsiteY4" fmla="*/ 5183177 h 5183177"/>
              <a:gd name="connsiteX0" fmla="*/ 2421696 w 5665764"/>
              <a:gd name="connsiteY0" fmla="*/ 5174079 h 5174079"/>
              <a:gd name="connsiteX1" fmla="*/ 0 w 5665764"/>
              <a:gd name="connsiteY1" fmla="*/ 6440 h 5174079"/>
              <a:gd name="connsiteX2" fmla="*/ 5665764 w 5665764"/>
              <a:gd name="connsiteY2" fmla="*/ 0 h 5174079"/>
              <a:gd name="connsiteX3" fmla="*/ 5645976 w 5665764"/>
              <a:gd name="connsiteY3" fmla="*/ 5166518 h 5174079"/>
              <a:gd name="connsiteX4" fmla="*/ 2421696 w 5665764"/>
              <a:gd name="connsiteY4" fmla="*/ 5174079 h 5174079"/>
              <a:gd name="connsiteX0" fmla="*/ 2417147 w 5665764"/>
              <a:gd name="connsiteY0" fmla="*/ 5169530 h 5169530"/>
              <a:gd name="connsiteX1" fmla="*/ 0 w 5665764"/>
              <a:gd name="connsiteY1" fmla="*/ 6440 h 5169530"/>
              <a:gd name="connsiteX2" fmla="*/ 5665764 w 5665764"/>
              <a:gd name="connsiteY2" fmla="*/ 0 h 5169530"/>
              <a:gd name="connsiteX3" fmla="*/ 5645976 w 5665764"/>
              <a:gd name="connsiteY3" fmla="*/ 5166518 h 5169530"/>
              <a:gd name="connsiteX4" fmla="*/ 2417147 w 5665764"/>
              <a:gd name="connsiteY4" fmla="*/ 5169530 h 5169530"/>
              <a:gd name="connsiteX0" fmla="*/ 2417147 w 5652116"/>
              <a:gd name="connsiteY0" fmla="*/ 5164981 h 5164981"/>
              <a:gd name="connsiteX1" fmla="*/ 0 w 5652116"/>
              <a:gd name="connsiteY1" fmla="*/ 1891 h 5164981"/>
              <a:gd name="connsiteX2" fmla="*/ 5652116 w 5652116"/>
              <a:gd name="connsiteY2" fmla="*/ 0 h 5164981"/>
              <a:gd name="connsiteX3" fmla="*/ 5645976 w 5652116"/>
              <a:gd name="connsiteY3" fmla="*/ 5161969 h 5164981"/>
              <a:gd name="connsiteX4" fmla="*/ 2417147 w 5652116"/>
              <a:gd name="connsiteY4" fmla="*/ 5164981 h 5164981"/>
              <a:gd name="connsiteX0" fmla="*/ 2417147 w 5646219"/>
              <a:gd name="connsiteY0" fmla="*/ 5163090 h 5163090"/>
              <a:gd name="connsiteX1" fmla="*/ 0 w 5646219"/>
              <a:gd name="connsiteY1" fmla="*/ 0 h 5163090"/>
              <a:gd name="connsiteX2" fmla="*/ 5638468 w 5646219"/>
              <a:gd name="connsiteY2" fmla="*/ 11757 h 5163090"/>
              <a:gd name="connsiteX3" fmla="*/ 5645976 w 5646219"/>
              <a:gd name="connsiteY3" fmla="*/ 5160078 h 5163090"/>
              <a:gd name="connsiteX4" fmla="*/ 2417147 w 5646219"/>
              <a:gd name="connsiteY4" fmla="*/ 5163090 h 5163090"/>
              <a:gd name="connsiteX0" fmla="*/ 2417147 w 5646219"/>
              <a:gd name="connsiteY0" fmla="*/ 5164981 h 5164981"/>
              <a:gd name="connsiteX1" fmla="*/ 0 w 5646219"/>
              <a:gd name="connsiteY1" fmla="*/ 1891 h 5164981"/>
              <a:gd name="connsiteX2" fmla="*/ 5638468 w 5646219"/>
              <a:gd name="connsiteY2" fmla="*/ 0 h 5164981"/>
              <a:gd name="connsiteX3" fmla="*/ 5645976 w 5646219"/>
              <a:gd name="connsiteY3" fmla="*/ 5161969 h 5164981"/>
              <a:gd name="connsiteX4" fmla="*/ 2417147 w 5646219"/>
              <a:gd name="connsiteY4" fmla="*/ 5164981 h 5164981"/>
              <a:gd name="connsiteX0" fmla="*/ 2417147 w 5641803"/>
              <a:gd name="connsiteY0" fmla="*/ 5164981 h 5164981"/>
              <a:gd name="connsiteX1" fmla="*/ 0 w 5641803"/>
              <a:gd name="connsiteY1" fmla="*/ 1891 h 5164981"/>
              <a:gd name="connsiteX2" fmla="*/ 5638468 w 5641803"/>
              <a:gd name="connsiteY2" fmla="*/ 0 h 5164981"/>
              <a:gd name="connsiteX3" fmla="*/ 5641426 w 5641803"/>
              <a:gd name="connsiteY3" fmla="*/ 5161969 h 5164981"/>
              <a:gd name="connsiteX4" fmla="*/ 2417147 w 5641803"/>
              <a:gd name="connsiteY4" fmla="*/ 5164981 h 5164981"/>
              <a:gd name="connsiteX0" fmla="*/ 2417147 w 5643017"/>
              <a:gd name="connsiteY0" fmla="*/ 5174079 h 5174079"/>
              <a:gd name="connsiteX1" fmla="*/ 0 w 5643017"/>
              <a:gd name="connsiteY1" fmla="*/ 10989 h 5174079"/>
              <a:gd name="connsiteX2" fmla="*/ 5643017 w 5643017"/>
              <a:gd name="connsiteY2" fmla="*/ 0 h 5174079"/>
              <a:gd name="connsiteX3" fmla="*/ 5641426 w 5643017"/>
              <a:gd name="connsiteY3" fmla="*/ 5171067 h 5174079"/>
              <a:gd name="connsiteX4" fmla="*/ 2417147 w 5643017"/>
              <a:gd name="connsiteY4" fmla="*/ 5174079 h 5174079"/>
              <a:gd name="connsiteX0" fmla="*/ 2417147 w 5643017"/>
              <a:gd name="connsiteY0" fmla="*/ 5174079 h 5174079"/>
              <a:gd name="connsiteX1" fmla="*/ 0 w 5643017"/>
              <a:gd name="connsiteY1" fmla="*/ 4609 h 5174079"/>
              <a:gd name="connsiteX2" fmla="*/ 5643017 w 5643017"/>
              <a:gd name="connsiteY2" fmla="*/ 0 h 5174079"/>
              <a:gd name="connsiteX3" fmla="*/ 5641426 w 5643017"/>
              <a:gd name="connsiteY3" fmla="*/ 5171067 h 5174079"/>
              <a:gd name="connsiteX4" fmla="*/ 2417147 w 5643017"/>
              <a:gd name="connsiteY4" fmla="*/ 5174079 h 5174079"/>
              <a:gd name="connsiteX0" fmla="*/ 2417147 w 5654316"/>
              <a:gd name="connsiteY0" fmla="*/ 5174079 h 5177448"/>
              <a:gd name="connsiteX1" fmla="*/ 0 w 5654316"/>
              <a:gd name="connsiteY1" fmla="*/ 4609 h 5177448"/>
              <a:gd name="connsiteX2" fmla="*/ 5643017 w 5654316"/>
              <a:gd name="connsiteY2" fmla="*/ 0 h 5177448"/>
              <a:gd name="connsiteX3" fmla="*/ 5654126 w 5654316"/>
              <a:gd name="connsiteY3" fmla="*/ 5177448 h 5177448"/>
              <a:gd name="connsiteX4" fmla="*/ 2417147 w 5654316"/>
              <a:gd name="connsiteY4" fmla="*/ 5174079 h 5177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54316" h="5177448">
                <a:moveTo>
                  <a:pt x="2417147" y="5174079"/>
                </a:moveTo>
                <a:lnTo>
                  <a:pt x="0" y="4609"/>
                </a:lnTo>
                <a:lnTo>
                  <a:pt x="5643017" y="0"/>
                </a:lnTo>
                <a:cubicBezTo>
                  <a:pt x="5640970" y="1720656"/>
                  <a:pt x="5656173" y="3456792"/>
                  <a:pt x="5654126" y="5177448"/>
                </a:cubicBezTo>
                <a:lnTo>
                  <a:pt x="2417147" y="51740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4pPr>
              <a:defRPr>
                <a:ln>
                  <a:noFill/>
                </a:ln>
                <a:noFill/>
              </a:defRPr>
            </a:lvl4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/>
          </p:nvPr>
        </p:nvSpPr>
        <p:spPr bwMode="auto">
          <a:xfrm flipH="1">
            <a:off x="-14439" y="-4153"/>
            <a:ext cx="4711557" cy="5154092"/>
          </a:xfrm>
          <a:custGeom>
            <a:avLst/>
            <a:gdLst>
              <a:gd name="connsiteX0" fmla="*/ 0 w 1466850"/>
              <a:gd name="connsiteY0" fmla="*/ 1608226 h 1608226"/>
              <a:gd name="connsiteX1" fmla="*/ 366713 w 1466850"/>
              <a:gd name="connsiteY1" fmla="*/ 0 h 1608226"/>
              <a:gd name="connsiteX2" fmla="*/ 1466850 w 1466850"/>
              <a:gd name="connsiteY2" fmla="*/ 0 h 1608226"/>
              <a:gd name="connsiteX3" fmla="*/ 1100138 w 1466850"/>
              <a:gd name="connsiteY3" fmla="*/ 1608226 h 1608226"/>
              <a:gd name="connsiteX4" fmla="*/ 0 w 1466850"/>
              <a:gd name="connsiteY4" fmla="*/ 1608226 h 1608226"/>
              <a:gd name="connsiteX0" fmla="*/ 0 w 2304312"/>
              <a:gd name="connsiteY0" fmla="*/ 1608226 h 1614665"/>
              <a:gd name="connsiteX1" fmla="*/ 366713 w 2304312"/>
              <a:gd name="connsiteY1" fmla="*/ 0 h 1614665"/>
              <a:gd name="connsiteX2" fmla="*/ 1466850 w 2304312"/>
              <a:gd name="connsiteY2" fmla="*/ 0 h 1614665"/>
              <a:gd name="connsiteX3" fmla="*/ 2304312 w 2304312"/>
              <a:gd name="connsiteY3" fmla="*/ 1614665 h 1614665"/>
              <a:gd name="connsiteX4" fmla="*/ 0 w 2304312"/>
              <a:gd name="connsiteY4" fmla="*/ 1608226 h 1614665"/>
              <a:gd name="connsiteX0" fmla="*/ 0 w 4725205"/>
              <a:gd name="connsiteY0" fmla="*/ 5162795 h 5169234"/>
              <a:gd name="connsiteX1" fmla="*/ 366713 w 4725205"/>
              <a:gd name="connsiteY1" fmla="*/ 3554569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5205"/>
              <a:gd name="connsiteY0" fmla="*/ 5162795 h 5169234"/>
              <a:gd name="connsiteX1" fmla="*/ 2369378 w 4725205"/>
              <a:gd name="connsiteY1" fmla="*/ 19319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5205"/>
              <a:gd name="connsiteY0" fmla="*/ 5162795 h 5169234"/>
              <a:gd name="connsiteX1" fmla="*/ 2382257 w 4725205"/>
              <a:gd name="connsiteY1" fmla="*/ 1 h 5169234"/>
              <a:gd name="connsiteX2" fmla="*/ 4725205 w 4725205"/>
              <a:gd name="connsiteY2" fmla="*/ 0 h 5169234"/>
              <a:gd name="connsiteX3" fmla="*/ 2304312 w 4725205"/>
              <a:gd name="connsiteY3" fmla="*/ 5169234 h 5169234"/>
              <a:gd name="connsiteX4" fmla="*/ 0 w 4725205"/>
              <a:gd name="connsiteY4" fmla="*/ 5162795 h 5169234"/>
              <a:gd name="connsiteX0" fmla="*/ 0 w 4720656"/>
              <a:gd name="connsiteY0" fmla="*/ 5176443 h 5176443"/>
              <a:gd name="connsiteX1" fmla="*/ 2377708 w 4720656"/>
              <a:gd name="connsiteY1" fmla="*/ 1 h 5176443"/>
              <a:gd name="connsiteX2" fmla="*/ 4720656 w 4720656"/>
              <a:gd name="connsiteY2" fmla="*/ 0 h 5176443"/>
              <a:gd name="connsiteX3" fmla="*/ 2299763 w 4720656"/>
              <a:gd name="connsiteY3" fmla="*/ 5169234 h 5176443"/>
              <a:gd name="connsiteX4" fmla="*/ 0 w 4720656"/>
              <a:gd name="connsiteY4" fmla="*/ 5176443 h 5176443"/>
              <a:gd name="connsiteX0" fmla="*/ 0 w 4720656"/>
              <a:gd name="connsiteY0" fmla="*/ 5176443 h 5176443"/>
              <a:gd name="connsiteX1" fmla="*/ 2377708 w 4720656"/>
              <a:gd name="connsiteY1" fmla="*/ 1 h 5176443"/>
              <a:gd name="connsiteX2" fmla="*/ 4720656 w 4720656"/>
              <a:gd name="connsiteY2" fmla="*/ 0 h 5176443"/>
              <a:gd name="connsiteX3" fmla="*/ 2299763 w 4720656"/>
              <a:gd name="connsiteY3" fmla="*/ 5169234 h 5176443"/>
              <a:gd name="connsiteX4" fmla="*/ 0 w 4720656"/>
              <a:gd name="connsiteY4" fmla="*/ 5176443 h 5176443"/>
              <a:gd name="connsiteX0" fmla="*/ 0 w 4711557"/>
              <a:gd name="connsiteY0" fmla="*/ 5167345 h 5169234"/>
              <a:gd name="connsiteX1" fmla="*/ 2368609 w 4711557"/>
              <a:gd name="connsiteY1" fmla="*/ 1 h 5169234"/>
              <a:gd name="connsiteX2" fmla="*/ 4711557 w 4711557"/>
              <a:gd name="connsiteY2" fmla="*/ 0 h 5169234"/>
              <a:gd name="connsiteX3" fmla="*/ 2290664 w 4711557"/>
              <a:gd name="connsiteY3" fmla="*/ 5169234 h 5169234"/>
              <a:gd name="connsiteX4" fmla="*/ 0 w 4711557"/>
              <a:gd name="connsiteY4" fmla="*/ 5167345 h 5169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1557" h="5169234">
                <a:moveTo>
                  <a:pt x="0" y="5167345"/>
                </a:moveTo>
                <a:lnTo>
                  <a:pt x="2368609" y="1"/>
                </a:lnTo>
                <a:lnTo>
                  <a:pt x="4711557" y="0"/>
                </a:lnTo>
                <a:lnTo>
                  <a:pt x="2290664" y="5169234"/>
                </a:lnTo>
                <a:lnTo>
                  <a:pt x="0" y="5167345"/>
                </a:lnTo>
                <a:close/>
              </a:path>
            </a:pathLst>
          </a:custGeom>
          <a:solidFill>
            <a:srgbClr val="FF5451">
              <a:alpha val="5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4pPr>
              <a:defRPr>
                <a:ln>
                  <a:noFill/>
                </a:ln>
                <a:noFill/>
              </a:defRPr>
            </a:lvl4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1878" y="1066801"/>
            <a:ext cx="3562911" cy="350998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Bildplatzhalter"/>
          <p:cNvSpPr>
            <a:spLocks noGrp="1"/>
          </p:cNvSpPr>
          <p:nvPr>
            <p:ph type="pic" sz="quarter" idx="10"/>
          </p:nvPr>
        </p:nvSpPr>
        <p:spPr bwMode="auto">
          <a:xfrm>
            <a:off x="2711450" y="0"/>
            <a:ext cx="6432551" cy="5149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1800" baseline="0"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71878" y="1447164"/>
            <a:ext cx="3562911" cy="2201545"/>
          </a:xfrm>
        </p:spPr>
        <p:txBody>
          <a:bodyPr anchor="t"/>
          <a:lstStyle>
            <a:lvl1pPr algn="l">
              <a:defRPr sz="2800" b="1" cap="all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8712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9300" y="0"/>
            <a:ext cx="33147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7588" y="2078847"/>
            <a:ext cx="6400800" cy="1487313"/>
          </a:xfrm>
          <a:prstGeom prst="rect">
            <a:avLst/>
          </a:prstGeom>
        </p:spPr>
        <p:txBody>
          <a:bodyPr anchor="t"/>
          <a:lstStyle>
            <a:lvl1pPr>
              <a:defRPr sz="2800">
                <a:solidFill>
                  <a:srgbClr val="262A3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7587" y="1740092"/>
            <a:ext cx="6400800" cy="3387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rgbClr val="262A3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5731459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69366"/>
            <a:ext cx="547323" cy="3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06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(formatfü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11"/>
          <p:cNvSpPr>
            <a:spLocks noGrp="1"/>
          </p:cNvSpPr>
          <p:nvPr>
            <p:ph type="pic" sz="quarter" idx="15"/>
          </p:nvPr>
        </p:nvSpPr>
        <p:spPr>
          <a:xfrm>
            <a:off x="8468" y="8468"/>
            <a:ext cx="9135532" cy="5135032"/>
          </a:xfrm>
        </p:spPr>
        <p:txBody>
          <a:bodyPr rtlCol="0">
            <a:normAutofit/>
          </a:bodyPr>
          <a:lstStyle/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0379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len Dank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628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495" y="2078847"/>
            <a:ext cx="7984797" cy="562753"/>
          </a:xfrm>
        </p:spPr>
        <p:txBody>
          <a:bodyPr anchor="t"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18" name="Inhaltsplatzhalter 3"/>
          <p:cNvSpPr>
            <a:spLocks noGrp="1"/>
          </p:cNvSpPr>
          <p:nvPr>
            <p:ph sz="half" idx="2"/>
          </p:nvPr>
        </p:nvSpPr>
        <p:spPr>
          <a:xfrm>
            <a:off x="365495" y="2834640"/>
            <a:ext cx="4672172" cy="1847427"/>
          </a:xfrm>
        </p:spPr>
        <p:txBody>
          <a:bodyPr>
            <a:noAutofit/>
          </a:bodyPr>
          <a:lstStyle>
            <a:lvl1pPr marL="0" indent="0">
              <a:buNone/>
              <a:defRPr sz="1100" baseline="0">
                <a:solidFill>
                  <a:schemeClr val="tx1"/>
                </a:solidFill>
              </a:defRPr>
            </a:lvl1pPr>
            <a:lvl2pPr marL="457200" indent="0">
              <a:buNone/>
              <a:defRPr sz="1100">
                <a:solidFill>
                  <a:schemeClr val="tx1"/>
                </a:solidFill>
              </a:defRPr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D3549F-76C6-7648-9D33-A8795658DD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5687" y="181606"/>
            <a:ext cx="1202373" cy="11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649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17134"/>
            <a:ext cx="8234363" cy="2985558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457200" y="1125940"/>
            <a:ext cx="8234363" cy="37774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248790C2-FB8D-4AD1-BFB1-8D82BB9A4283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0436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316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ohne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9"/>
            <a:ext cx="8234363" cy="758825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223492"/>
            <a:ext cx="8234363" cy="3379199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4pPr>
            <a:lvl5pPr marL="2063750" indent="-2349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2329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- 2 Blöc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04797"/>
            <a:ext cx="8229600" cy="758827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17133"/>
            <a:ext cx="395224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457200" y="1139588"/>
            <a:ext cx="8229600" cy="364092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1400" cap="all">
                <a:solidFill>
                  <a:schemeClr val="tx1"/>
                </a:solidFill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idx="14"/>
          </p:nvPr>
        </p:nvSpPr>
        <p:spPr>
          <a:xfrm>
            <a:off x="4724400" y="1617133"/>
            <a:ext cx="3962400" cy="2977092"/>
          </a:xfrm>
          <a:prstGeom prst="rect">
            <a:avLst/>
          </a:prstGeom>
        </p:spPr>
        <p:txBody>
          <a:bodyPr>
            <a:noAutofit/>
          </a:bodyPr>
          <a:lstStyle>
            <a:lvl1pPr marL="269875" indent="-269875">
              <a:buClr>
                <a:srgbClr val="D8413E"/>
              </a:buClr>
              <a:buFont typeface="Symbol" charset="2"/>
              <a:buChar char="-"/>
              <a:defRPr sz="1800">
                <a:solidFill>
                  <a:schemeClr val="tx1"/>
                </a:solidFill>
              </a:defRPr>
            </a:lvl1pPr>
            <a:lvl2pPr marL="714375" indent="-257175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2pPr>
            <a:lvl3pPr marL="11604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3pPr>
            <a:lvl4pPr marL="1617663" indent="-246063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4pPr>
            <a:lvl5pPr marL="2000250" indent="-171450">
              <a:buClr>
                <a:srgbClr val="D8413E"/>
              </a:buClr>
              <a:buFont typeface="Symbol" charset="2"/>
              <a:buChar char="-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7948613" y="4879075"/>
            <a:ext cx="742950" cy="204716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fld id="{E6F2A070-8A77-484A-BFE7-6B1E5C215647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‹#›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7953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57200" y="1063625"/>
            <a:ext cx="8229600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SUBHEADLINE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84" r:id="rId2"/>
    <p:sldLayoutId id="2147483885" r:id="rId3"/>
    <p:sldLayoutId id="2147483870" r:id="rId4"/>
    <p:sldLayoutId id="2147483877" r:id="rId5"/>
    <p:sldLayoutId id="2147483879" r:id="rId6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erade Verbindung 9"/>
          <p:cNvCxnSpPr/>
          <p:nvPr userDrawn="1"/>
        </p:nvCxnSpPr>
        <p:spPr>
          <a:xfrm>
            <a:off x="0" y="155575"/>
            <a:ext cx="457200" cy="0"/>
          </a:xfrm>
          <a:prstGeom prst="line">
            <a:avLst/>
          </a:prstGeom>
          <a:ln w="3175" cmpd="sng">
            <a:solidFill>
              <a:srgbClr val="262A3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 userDrawn="1"/>
        </p:nvSpPr>
        <p:spPr>
          <a:xfrm>
            <a:off x="457200" y="22671"/>
            <a:ext cx="70019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1" cap="all" dirty="0">
                <a:latin typeface="Arial" panose="020B0604020202020204" pitchFamily="34" charset="0"/>
                <a:cs typeface="Arial" panose="020B0604020202020204" pitchFamily="34" charset="0"/>
              </a:rPr>
              <a:t>Aktivist </a:t>
            </a:r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| </a:t>
            </a:r>
            <a:r>
              <a:rPr lang="de-DE" altLang="de-DE" sz="1200" dirty="0">
                <a:latin typeface="Arial" panose="020B0604020202020204" pitchFamily="34" charset="0"/>
                <a:cs typeface="Arial" panose="020B0604020202020204" pitchFamily="34" charset="0"/>
              </a:rPr>
              <a:t>Komm mit – hilf deiner Community</a:t>
            </a:r>
          </a:p>
        </p:txBody>
      </p:sp>
      <p:cxnSp>
        <p:nvCxnSpPr>
          <p:cNvPr id="9" name="Gerade Verbindung 10"/>
          <p:cNvCxnSpPr/>
          <p:nvPr userDrawn="1"/>
        </p:nvCxnSpPr>
        <p:spPr>
          <a:xfrm>
            <a:off x="457200" y="4713670"/>
            <a:ext cx="8229600" cy="0"/>
          </a:xfrm>
          <a:prstGeom prst="line">
            <a:avLst/>
          </a:prstGeom>
          <a:ln w="3175" cmpd="sng">
            <a:solidFill>
              <a:srgbClr val="D8413E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BB60A8F-295E-C84C-99F7-ED28E0DDB044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457200" y="4769365"/>
            <a:ext cx="375857" cy="35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03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82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8" r:id="rId8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000" b="1" kern="1200" cap="all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000" b="1">
          <a:solidFill>
            <a:srgbClr val="262A31"/>
          </a:solidFill>
          <a:latin typeface="Arial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Futura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Symbol" panose="05050102010706020507" pitchFamily="18" charset="2"/>
        <a:defRPr sz="1200" kern="1200">
          <a:solidFill>
            <a:srgbClr val="262A31"/>
          </a:solidFill>
          <a:latin typeface="Arial"/>
          <a:ea typeface="MS PGothic" panose="020B0600070205080204" pitchFamily="34" charset="-128"/>
          <a:cs typeface="Arial"/>
        </a:defRPr>
      </a:lvl1pPr>
      <a:lvl2pPr marL="4572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9144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371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18288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defRPr sz="1200" kern="12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DE" altLang="de-DE" sz="2800" cap="none" dirty="0">
                <a:latin typeface="Arial" panose="020B0604020202020204" pitchFamily="34" charset="0"/>
                <a:cs typeface="Arial" panose="020B0604020202020204" pitchFamily="34" charset="0"/>
              </a:rPr>
              <a:t>Aktivist</a:t>
            </a: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pPr eaLnBrk="1" hangingPunct="1"/>
            <a:r>
              <a:rPr lang="de-DE" altLang="de-DE" dirty="0">
                <a:latin typeface="Arial" panose="020B0604020202020204" pitchFamily="34" charset="0"/>
                <a:cs typeface="Arial" panose="020B0604020202020204" pitchFamily="34" charset="0"/>
              </a:rPr>
              <a:t>Komm mit – hilf deiner Community</a:t>
            </a:r>
          </a:p>
        </p:txBody>
      </p:sp>
      <p:sp>
        <p:nvSpPr>
          <p:cNvPr id="17412" name="Bildplatzhalter 1"/>
          <p:cNvSpPr>
            <a:spLocks noGrp="1" noTextEdit="1"/>
          </p:cNvSpPr>
          <p:nvPr>
            <p:ph type="pic" sz="quarter" idx="11"/>
          </p:nvPr>
        </p:nvSpPr>
        <p:spPr>
          <a:xfrm>
            <a:off x="295275" y="4438650"/>
            <a:ext cx="2044700" cy="517525"/>
          </a:xfrm>
        </p:spPr>
      </p:sp>
      <p:sp>
        <p:nvSpPr>
          <p:cNvPr id="17413" name="Bildplatzhalter 1"/>
          <p:cNvSpPr>
            <a:spLocks noGrp="1" noTextEdit="1"/>
          </p:cNvSpPr>
          <p:nvPr>
            <p:ph type="pic" sz="quarter" idx="12"/>
          </p:nvPr>
        </p:nvSpPr>
        <p:spPr>
          <a:xfrm>
            <a:off x="2473325" y="4438650"/>
            <a:ext cx="2044700" cy="517525"/>
          </a:xfrm>
        </p:spPr>
      </p:sp>
      <p:sp>
        <p:nvSpPr>
          <p:cNvPr id="17414" name="Inhaltsplatzhalter 3"/>
          <p:cNvSpPr>
            <a:spLocks noGrp="1"/>
          </p:cNvSpPr>
          <p:nvPr>
            <p:ph sz="half" idx="4294967295"/>
          </p:nvPr>
        </p:nvSpPr>
        <p:spPr>
          <a:xfrm>
            <a:off x="295275" y="3600450"/>
            <a:ext cx="3744913" cy="517525"/>
          </a:xfrm>
        </p:spPr>
        <p:txBody>
          <a:bodyPr/>
          <a:lstStyle/>
          <a:p>
            <a:pPr marL="0" indent="0" eaLnBrk="1" hangingPunct="1"/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Leipzig, 30.01.2020</a:t>
            </a:r>
          </a:p>
          <a:p>
            <a:pPr marL="0" indent="0" eaLnBrk="1" hangingPunct="1"/>
            <a:endParaRPr lang="de-DE" alt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AA1CDF-7094-8147-A130-A4BCBD22F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812" y="389208"/>
            <a:ext cx="3787083" cy="29077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19CC4-2AD8-0D4A-926E-A61365781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Kosten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112BC-719C-F349-8B89-012721D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10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A17A804-3BC7-9040-AECC-F367043241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9459253"/>
              </p:ext>
            </p:extLst>
          </p:nvPr>
        </p:nvGraphicFramePr>
        <p:xfrm>
          <a:off x="457199" y="594733"/>
          <a:ext cx="8234364" cy="3984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4788">
                  <a:extLst>
                    <a:ext uri="{9D8B030D-6E8A-4147-A177-3AD203B41FA5}">
                      <a16:colId xmlns:a16="http://schemas.microsoft.com/office/drawing/2014/main" val="153584395"/>
                    </a:ext>
                  </a:extLst>
                </a:gridCol>
                <a:gridCol w="2744788">
                  <a:extLst>
                    <a:ext uri="{9D8B030D-6E8A-4147-A177-3AD203B41FA5}">
                      <a16:colId xmlns:a16="http://schemas.microsoft.com/office/drawing/2014/main" val="500150697"/>
                    </a:ext>
                  </a:extLst>
                </a:gridCol>
                <a:gridCol w="2744788">
                  <a:extLst>
                    <a:ext uri="{9D8B030D-6E8A-4147-A177-3AD203B41FA5}">
                      <a16:colId xmlns:a16="http://schemas.microsoft.com/office/drawing/2014/main" val="4252499508"/>
                    </a:ext>
                  </a:extLst>
                </a:gridCol>
              </a:tblGrid>
              <a:tr h="398470"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Laufende Kosten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Minimum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Optimum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824593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Projektleiter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60.000€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60.000€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8498885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Entwickler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Open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x 60.000€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761597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Marketing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50.000€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531077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40.000€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 x 40.000€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186730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Steuerberater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25.000€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25.000€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828581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15.000€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287646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Büro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12.500€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25.000€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054308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Server und Lizenzen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3.000€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453063"/>
                  </a:ext>
                </a:extLst>
              </a:tr>
              <a:tr h="398470">
                <a:tc>
                  <a:txBody>
                    <a:bodyPr/>
                    <a:lstStyle/>
                    <a:p>
                      <a:r>
                        <a:rPr lang="de-DE" dirty="0"/>
                        <a:t>Gesamt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155.500€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395.000€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738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9254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D9EFD-86C4-A948-8A3A-70FEFF88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Finanzierung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EE73A-ED5D-134B-A9D7-B284ED49B2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11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53CD16-56E5-8542-B12B-24620F96B012}"/>
              </a:ext>
            </a:extLst>
          </p:cNvPr>
          <p:cNvSpPr/>
          <p:nvPr/>
        </p:nvSpPr>
        <p:spPr>
          <a:xfrm>
            <a:off x="3727869" y="3119361"/>
            <a:ext cx="1069383" cy="41845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2E342A-9FF7-7446-B966-D3C7942D1660}"/>
              </a:ext>
            </a:extLst>
          </p:cNvPr>
          <p:cNvSpPr/>
          <p:nvPr/>
        </p:nvSpPr>
        <p:spPr>
          <a:xfrm>
            <a:off x="3796336" y="1372418"/>
            <a:ext cx="1043035" cy="54624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Aktivist APP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2FBB15-CF24-EF43-840C-5F2136D09620}"/>
              </a:ext>
            </a:extLst>
          </p:cNvPr>
          <p:cNvSpPr/>
          <p:nvPr/>
        </p:nvSpPr>
        <p:spPr>
          <a:xfrm>
            <a:off x="6771895" y="2981637"/>
            <a:ext cx="1642819" cy="418455"/>
          </a:xfrm>
          <a:prstGeom prst="rect">
            <a:avLst/>
          </a:prstGeom>
          <a:solidFill>
            <a:srgbClr val="C0000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Unternehmen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BD2E25-8C46-1149-9FAB-602A6AA84F88}"/>
              </a:ext>
            </a:extLst>
          </p:cNvPr>
          <p:cNvSpPr/>
          <p:nvPr/>
        </p:nvSpPr>
        <p:spPr>
          <a:xfrm>
            <a:off x="597444" y="3708005"/>
            <a:ext cx="2456480" cy="41845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Person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920A2AE-3348-714E-B7A7-90DD3908166C}"/>
              </a:ext>
            </a:extLst>
          </p:cNvPr>
          <p:cNvCxnSpPr>
            <a:cxnSpLocks/>
          </p:cNvCxnSpPr>
          <p:nvPr/>
        </p:nvCxnSpPr>
        <p:spPr>
          <a:xfrm flipH="1">
            <a:off x="3986482" y="2001441"/>
            <a:ext cx="17871" cy="105293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08A0291-A1C2-B143-A734-9D31A0C211DC}"/>
              </a:ext>
            </a:extLst>
          </p:cNvPr>
          <p:cNvSpPr txBox="1"/>
          <p:nvPr/>
        </p:nvSpPr>
        <p:spPr>
          <a:xfrm>
            <a:off x="4119557" y="2726225"/>
            <a:ext cx="76482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Ehrentaler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7018374-7098-C64D-AF06-1DE949A9AD88}"/>
              </a:ext>
            </a:extLst>
          </p:cNvPr>
          <p:cNvCxnSpPr>
            <a:cxnSpLocks/>
          </p:cNvCxnSpPr>
          <p:nvPr/>
        </p:nvCxnSpPr>
        <p:spPr>
          <a:xfrm flipH="1" flipV="1">
            <a:off x="4408010" y="1998016"/>
            <a:ext cx="2156335" cy="100835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2890AA2-9B12-CD47-B362-FFCF24426F3D}"/>
              </a:ext>
            </a:extLst>
          </p:cNvPr>
          <p:cNvSpPr txBox="1"/>
          <p:nvPr/>
        </p:nvSpPr>
        <p:spPr>
          <a:xfrm rot="1193684">
            <a:off x="4960548" y="2385554"/>
            <a:ext cx="3783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Geld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579AA96-1955-E640-A38F-FBD8C2E26B15}"/>
              </a:ext>
            </a:extLst>
          </p:cNvPr>
          <p:cNvCxnSpPr>
            <a:cxnSpLocks/>
          </p:cNvCxnSpPr>
          <p:nvPr/>
        </p:nvCxnSpPr>
        <p:spPr>
          <a:xfrm flipV="1">
            <a:off x="4858565" y="3167441"/>
            <a:ext cx="1817298" cy="174428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8B1ECE-E449-6C40-A6DE-31828DE82AA3}"/>
              </a:ext>
            </a:extLst>
          </p:cNvPr>
          <p:cNvSpPr txBox="1"/>
          <p:nvPr/>
        </p:nvSpPr>
        <p:spPr>
          <a:xfrm rot="21196261">
            <a:off x="5108046" y="3015722"/>
            <a:ext cx="72289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Werbung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2A5A5A-CD90-1541-82F7-F65866423C83}"/>
              </a:ext>
            </a:extLst>
          </p:cNvPr>
          <p:cNvCxnSpPr>
            <a:cxnSpLocks/>
          </p:cNvCxnSpPr>
          <p:nvPr/>
        </p:nvCxnSpPr>
        <p:spPr>
          <a:xfrm flipV="1">
            <a:off x="3152078" y="3592355"/>
            <a:ext cx="487926" cy="348407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560566F-F34C-4042-81EE-065EFDD994B2}"/>
              </a:ext>
            </a:extLst>
          </p:cNvPr>
          <p:cNvSpPr txBox="1"/>
          <p:nvPr/>
        </p:nvSpPr>
        <p:spPr>
          <a:xfrm>
            <a:off x="3416823" y="3833039"/>
            <a:ext cx="61715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Spende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70586BB-840B-F44F-9925-BD5731F80CBB}"/>
              </a:ext>
            </a:extLst>
          </p:cNvPr>
          <p:cNvSpPr/>
          <p:nvPr/>
        </p:nvSpPr>
        <p:spPr>
          <a:xfrm>
            <a:off x="958799" y="1396174"/>
            <a:ext cx="1043035" cy="54624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Staat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1D4B09C-0BAB-8B4E-BFD8-54BB7DDAE9C4}"/>
              </a:ext>
            </a:extLst>
          </p:cNvPr>
          <p:cNvCxnSpPr>
            <a:cxnSpLocks/>
          </p:cNvCxnSpPr>
          <p:nvPr/>
        </p:nvCxnSpPr>
        <p:spPr>
          <a:xfrm flipH="1" flipV="1">
            <a:off x="2143923" y="1819732"/>
            <a:ext cx="1571114" cy="4900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877B6DB-EB08-3743-AB8B-5640A37AE247}"/>
              </a:ext>
            </a:extLst>
          </p:cNvPr>
          <p:cNvSpPr txBox="1"/>
          <p:nvPr/>
        </p:nvSpPr>
        <p:spPr>
          <a:xfrm>
            <a:off x="2552005" y="1260017"/>
            <a:ext cx="75495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Förderung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5E51A4D-64EB-0145-BBDC-DFB3B0E130E3}"/>
              </a:ext>
            </a:extLst>
          </p:cNvPr>
          <p:cNvSpPr txBox="1"/>
          <p:nvPr/>
        </p:nvSpPr>
        <p:spPr>
          <a:xfrm>
            <a:off x="2648334" y="1590218"/>
            <a:ext cx="57669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Anträge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5395669-582A-6948-B26A-24C9E25121D1}"/>
              </a:ext>
            </a:extLst>
          </p:cNvPr>
          <p:cNvCxnSpPr>
            <a:cxnSpLocks/>
          </p:cNvCxnSpPr>
          <p:nvPr/>
        </p:nvCxnSpPr>
        <p:spPr>
          <a:xfrm>
            <a:off x="2148865" y="1528342"/>
            <a:ext cx="1566172" cy="0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7E72535-AAF8-3D45-B4C4-D789A77DBD92}"/>
              </a:ext>
            </a:extLst>
          </p:cNvPr>
          <p:cNvCxnSpPr>
            <a:cxnSpLocks/>
          </p:cNvCxnSpPr>
          <p:nvPr/>
        </p:nvCxnSpPr>
        <p:spPr>
          <a:xfrm flipH="1" flipV="1">
            <a:off x="5107559" y="1507803"/>
            <a:ext cx="2756656" cy="121842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2CD296-B309-D84D-BACF-6E8C10050452}"/>
              </a:ext>
            </a:extLst>
          </p:cNvPr>
          <p:cNvCxnSpPr>
            <a:cxnSpLocks/>
          </p:cNvCxnSpPr>
          <p:nvPr/>
        </p:nvCxnSpPr>
        <p:spPr>
          <a:xfrm>
            <a:off x="4981667" y="1784216"/>
            <a:ext cx="2176638" cy="1015733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8DCF007-E467-0846-A0FD-26B0DCB4BBC8}"/>
              </a:ext>
            </a:extLst>
          </p:cNvPr>
          <p:cNvSpPr txBox="1"/>
          <p:nvPr/>
        </p:nvSpPr>
        <p:spPr>
          <a:xfrm rot="1325707">
            <a:off x="6134071" y="1777303"/>
            <a:ext cx="3783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Geld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737EED-34A3-E248-BA31-C182C6E8A6F3}"/>
              </a:ext>
            </a:extLst>
          </p:cNvPr>
          <p:cNvSpPr txBox="1"/>
          <p:nvPr/>
        </p:nvSpPr>
        <p:spPr>
          <a:xfrm rot="1389903">
            <a:off x="5776855" y="2075937"/>
            <a:ext cx="72295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Werbung</a:t>
            </a:r>
          </a:p>
        </p:txBody>
      </p:sp>
    </p:spTree>
    <p:extLst>
      <p:ext uri="{BB962C8B-B14F-4D97-AF65-F5344CB8AC3E}">
        <p14:creationId xmlns:p14="http://schemas.microsoft.com/office/powerpoint/2010/main" val="20372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981B0-401A-C147-BA5D-AE60CA841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Konkurrenz &amp; Ausblick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AD117-5DF1-0645-9AA8-917FFB896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Konkurrenz in der Form nicht vorhanden</a:t>
            </a:r>
          </a:p>
          <a:p>
            <a:pPr lvl="1"/>
            <a:r>
              <a:rPr lang="de-DE" dirty="0"/>
              <a:t>Gewinn kaum vorhanden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Zukunft</a:t>
            </a:r>
            <a:endParaRPr lang="de-DE" dirty="0"/>
          </a:p>
          <a:p>
            <a:r>
              <a:rPr lang="de-DE" dirty="0"/>
              <a:t>Förderanträge</a:t>
            </a:r>
          </a:p>
          <a:p>
            <a:r>
              <a:rPr lang="de-DE" dirty="0"/>
              <a:t>Kooperationen mit Vereinen</a:t>
            </a:r>
          </a:p>
          <a:p>
            <a:r>
              <a:rPr lang="de-DE" dirty="0"/>
              <a:t>Teamaufbau </a:t>
            </a:r>
          </a:p>
          <a:p>
            <a:r>
              <a:rPr lang="de-DE" dirty="0"/>
              <a:t>1 Jahr Entwicklung</a:t>
            </a:r>
          </a:p>
          <a:p>
            <a:r>
              <a:rPr lang="de-DE" dirty="0"/>
              <a:t>Erstellung von Angebotskatalog</a:t>
            </a:r>
          </a:p>
          <a:p>
            <a:r>
              <a:rPr lang="de-DE" dirty="0"/>
              <a:t>Marketingstrategie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257F43-57F8-C148-BD05-B7BDC255D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12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5D4178-23E9-6640-BF78-0AF01160F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060" y="1816943"/>
            <a:ext cx="1096148" cy="10961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53588D4-FB9E-BA4A-8DCE-BF55C413E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1020" y="3014129"/>
            <a:ext cx="1223836" cy="1157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45B8ED-67C3-6B46-B4DA-D46EDF0FC6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798" y="1063624"/>
            <a:ext cx="1065748" cy="10657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231F38C-64E7-DE49-8B0E-E8D343A23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9135" y="3250281"/>
            <a:ext cx="1165179" cy="115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16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Inhaltsplatzhalter 2"/>
          <p:cNvSpPr>
            <a:spLocks noGrp="1"/>
          </p:cNvSpPr>
          <p:nvPr>
            <p:ph sz="half" idx="2"/>
          </p:nvPr>
        </p:nvSpPr>
        <p:spPr>
          <a:xfrm>
            <a:off x="365125" y="2449513"/>
            <a:ext cx="6924675" cy="2457450"/>
          </a:xfrm>
        </p:spPr>
        <p:txBody>
          <a:bodyPr/>
          <a:lstStyle/>
          <a:p>
            <a:pPr eaLnBrk="1" hangingPunct="1"/>
            <a:r>
              <a:rPr lang="de-DE" altLang="de-DE" sz="1600" b="1" dirty="0">
                <a:latin typeface="Arial" panose="020B0604020202020204" pitchFamily="34" charset="0"/>
                <a:cs typeface="Arial" panose="020B0604020202020204" pitchFamily="34" charset="0"/>
              </a:rPr>
              <a:t>Aktivist</a:t>
            </a: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Aktion Mensch e.V.</a:t>
            </a:r>
          </a:p>
          <a:p>
            <a:pPr eaLnBrk="1" hangingPunct="1"/>
            <a:endParaRPr lang="de-DE" alt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Heinemannstraße 36</a:t>
            </a: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T +49 228 20 92 300</a:t>
            </a:r>
          </a:p>
          <a:p>
            <a:r>
              <a:rPr lang="de-DE" altLang="de-DE" sz="1600" dirty="0" err="1">
                <a:latin typeface="Arial" panose="020B0604020202020204" pitchFamily="34" charset="0"/>
                <a:cs typeface="Arial" panose="020B0604020202020204" pitchFamily="34" charset="0"/>
              </a:rPr>
              <a:t>aktivist@aktion-mensch.de</a:t>
            </a:r>
            <a:endParaRPr lang="de-DE" alt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110000"/>
              </a:lnSpc>
            </a:pPr>
            <a:r>
              <a:rPr lang="de-DE" altLang="de-DE" sz="1600" dirty="0" err="1">
                <a:latin typeface="Arial" panose="020B0604020202020204" pitchFamily="34" charset="0"/>
                <a:cs typeface="Arial" panose="020B0604020202020204" pitchFamily="34" charset="0"/>
              </a:rPr>
              <a:t>www.aktion-mensch.de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AD27F8-58AE-3C4B-8A35-93DA233A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580" y="650385"/>
            <a:ext cx="4594860" cy="29918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3A24F8-4D7F-304C-B3D7-C316B52AD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580" y="650385"/>
            <a:ext cx="4594860" cy="29918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5125" y="1584325"/>
            <a:ext cx="7985125" cy="56197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de-DE" dirty="0">
                <a:ea typeface="+mj-ea"/>
              </a:rPr>
              <a:t>Hurra!</a:t>
            </a:r>
          </a:p>
        </p:txBody>
      </p:sp>
      <p:sp>
        <p:nvSpPr>
          <p:cNvPr id="33795" name="Inhaltsplatzhalter 2"/>
          <p:cNvSpPr>
            <a:spLocks noGrp="1"/>
          </p:cNvSpPr>
          <p:nvPr>
            <p:ph sz="half" idx="2"/>
          </p:nvPr>
        </p:nvSpPr>
        <p:spPr>
          <a:xfrm>
            <a:off x="365125" y="2449513"/>
            <a:ext cx="6924675" cy="2457450"/>
          </a:xfrm>
        </p:spPr>
        <p:txBody>
          <a:bodyPr/>
          <a:lstStyle/>
          <a:p>
            <a:pPr eaLnBrk="1" hangingPunct="1"/>
            <a:r>
              <a:rPr lang="de-DE" altLang="de-DE" sz="1600" b="1" dirty="0">
                <a:latin typeface="Arial" panose="020B0604020202020204" pitchFamily="34" charset="0"/>
                <a:cs typeface="Arial" panose="020B0604020202020204" pitchFamily="34" charset="0"/>
              </a:rPr>
              <a:t>Aktivist</a:t>
            </a: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Aktion Mensch e.V.</a:t>
            </a:r>
          </a:p>
          <a:p>
            <a:pPr eaLnBrk="1" hangingPunct="1"/>
            <a:endParaRPr lang="de-DE" alt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Heinemannstraße 36</a:t>
            </a:r>
          </a:p>
          <a:p>
            <a:r>
              <a:rPr lang="de-DE" altLang="de-DE" sz="1600" dirty="0">
                <a:latin typeface="Arial" panose="020B0604020202020204" pitchFamily="34" charset="0"/>
                <a:cs typeface="Arial" panose="020B0604020202020204" pitchFamily="34" charset="0"/>
              </a:rPr>
              <a:t>T +49 228 20 92 300</a:t>
            </a:r>
          </a:p>
          <a:p>
            <a:r>
              <a:rPr lang="de-DE" altLang="de-DE" sz="1600" dirty="0" err="1">
                <a:latin typeface="Arial" panose="020B0604020202020204" pitchFamily="34" charset="0"/>
                <a:cs typeface="Arial" panose="020B0604020202020204" pitchFamily="34" charset="0"/>
              </a:rPr>
              <a:t>aktivist@aktion-mensch.de</a:t>
            </a:r>
            <a:endParaRPr lang="de-DE" altLang="de-DE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110000"/>
              </a:lnSpc>
            </a:pPr>
            <a:r>
              <a:rPr lang="de-DE" altLang="de-DE" sz="1600" dirty="0" err="1">
                <a:latin typeface="Arial" panose="020B0604020202020204" pitchFamily="34" charset="0"/>
                <a:cs typeface="Arial" panose="020B0604020202020204" pitchFamily="34" charset="0"/>
              </a:rPr>
              <a:t>www.aktion-mensch.de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AD27F8-58AE-3C4B-8A35-93DA233A2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9580" y="650385"/>
            <a:ext cx="4594860" cy="2991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27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6C6B6-8EB9-0F4A-9D13-D1929D47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Projektvorstellung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B3094-0B48-9D41-99D2-91B12DE15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3"/>
            <a:ext cx="4915825" cy="3193524"/>
          </a:xfrm>
        </p:spPr>
        <p:txBody>
          <a:bodyPr/>
          <a:lstStyle/>
          <a:p>
            <a:r>
              <a:rPr lang="de-DE" dirty="0"/>
              <a:t>Förderung von ehrenamtlichen Aufgaben</a:t>
            </a:r>
          </a:p>
          <a:p>
            <a:r>
              <a:rPr lang="de-DE" dirty="0"/>
              <a:t>Landesweite Plattform für Aktivisten und Institutionen</a:t>
            </a:r>
          </a:p>
          <a:p>
            <a:r>
              <a:rPr lang="de-DE" dirty="0"/>
              <a:t>Motivation durch </a:t>
            </a:r>
            <a:r>
              <a:rPr lang="de-DE" dirty="0" err="1"/>
              <a:t>Gamification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6D0C-8256-3148-B609-0AE7E2529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2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255EBD-90E2-C249-A933-3F16857BD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025" y="1266472"/>
            <a:ext cx="3313775" cy="2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35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0ED81-13E2-154A-A3B9-36AFEFFE8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NutzerPotenzial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D8AFB-85EC-BF4C-B0CA-CD57493F5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3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DC9699-FFA7-DC4B-8039-274ECEDEF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744" y="1806390"/>
            <a:ext cx="4165819" cy="26143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5ED52E-D28F-9B4A-ADBD-137BFEE67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15" y="1894016"/>
            <a:ext cx="3971840" cy="220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613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AFD1A-A014-334D-965E-348DEB96F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Nutzen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CD2C1-8E6A-A04F-9631-1B1E6B355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223492"/>
            <a:ext cx="5710136" cy="337919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Aktivisten</a:t>
            </a:r>
          </a:p>
          <a:p>
            <a:r>
              <a:rPr lang="de-DE" dirty="0"/>
              <a:t>Anerkennung der Leistungen</a:t>
            </a:r>
          </a:p>
          <a:p>
            <a:r>
              <a:rPr lang="de-DE" dirty="0"/>
              <a:t>Freischalten von Auszeichnungen und Gutscheinen</a:t>
            </a:r>
          </a:p>
          <a:p>
            <a:r>
              <a:rPr lang="de-DE" dirty="0"/>
              <a:t>Spielcharakter</a:t>
            </a:r>
          </a:p>
          <a:p>
            <a:pPr marL="0" indent="0">
              <a:buNone/>
            </a:pPr>
            <a:r>
              <a:rPr lang="de-DE" dirty="0"/>
              <a:t>Institutionen / gemeinnützige Vereine</a:t>
            </a:r>
          </a:p>
          <a:p>
            <a:r>
              <a:rPr lang="de-DE" dirty="0"/>
              <a:t>Hilfe bei der Umsetzung von Projekten</a:t>
            </a:r>
          </a:p>
          <a:p>
            <a:r>
              <a:rPr lang="de-DE" dirty="0"/>
              <a:t>Sichtbarkeit der Projekte</a:t>
            </a:r>
          </a:p>
          <a:p>
            <a:pPr marL="0" indent="0">
              <a:buNone/>
            </a:pPr>
            <a:r>
              <a:rPr lang="de-DE" dirty="0"/>
              <a:t>Unternehmen</a:t>
            </a:r>
          </a:p>
          <a:p>
            <a:r>
              <a:rPr lang="de-DE" dirty="0"/>
              <a:t>Unterstützung lokaler Gemeinde</a:t>
            </a:r>
          </a:p>
          <a:p>
            <a:r>
              <a:rPr lang="de-DE" dirty="0"/>
              <a:t>Werbeplattform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41AF4-EB14-FE4F-B13B-CDB2AF1CEF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4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F9559-0B3C-C846-B5BE-81D5C1982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337" y="1316882"/>
            <a:ext cx="29337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7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D9EFD-86C4-A948-8A3A-70FEFF88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Kreislauf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EE73A-ED5D-134B-A9D7-B284ED49B2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5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53CD16-56E5-8542-B12B-24620F96B012}"/>
              </a:ext>
            </a:extLst>
          </p:cNvPr>
          <p:cNvSpPr/>
          <p:nvPr/>
        </p:nvSpPr>
        <p:spPr>
          <a:xfrm>
            <a:off x="1338538" y="2124648"/>
            <a:ext cx="1069383" cy="41845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2E342A-9FF7-7446-B966-D3C7942D1660}"/>
              </a:ext>
            </a:extLst>
          </p:cNvPr>
          <p:cNvSpPr/>
          <p:nvPr/>
        </p:nvSpPr>
        <p:spPr>
          <a:xfrm>
            <a:off x="3711772" y="1257947"/>
            <a:ext cx="1043035" cy="54624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Aktivist APP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2FBB15-CF24-EF43-840C-5F2136D09620}"/>
              </a:ext>
            </a:extLst>
          </p:cNvPr>
          <p:cNvSpPr/>
          <p:nvPr/>
        </p:nvSpPr>
        <p:spPr>
          <a:xfrm>
            <a:off x="6353580" y="2124647"/>
            <a:ext cx="1642819" cy="418455"/>
          </a:xfrm>
          <a:prstGeom prst="rect">
            <a:avLst/>
          </a:prstGeom>
          <a:solidFill>
            <a:srgbClr val="C0000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Unternehmen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BD2E25-8C46-1149-9FAB-602A6AA84F88}"/>
              </a:ext>
            </a:extLst>
          </p:cNvPr>
          <p:cNvSpPr/>
          <p:nvPr/>
        </p:nvSpPr>
        <p:spPr>
          <a:xfrm>
            <a:off x="2882686" y="3815295"/>
            <a:ext cx="2456480" cy="41845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Person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890AA2-9B12-CD47-B362-FFCF24426F3D}"/>
              </a:ext>
            </a:extLst>
          </p:cNvPr>
          <p:cNvSpPr txBox="1"/>
          <p:nvPr/>
        </p:nvSpPr>
        <p:spPr>
          <a:xfrm rot="631416">
            <a:off x="5276757" y="1655235"/>
            <a:ext cx="57708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5. Geld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7CEB99-BFE4-2740-9775-C2197ADAD965}"/>
              </a:ext>
            </a:extLst>
          </p:cNvPr>
          <p:cNvCxnSpPr>
            <a:cxnSpLocks/>
          </p:cNvCxnSpPr>
          <p:nvPr/>
        </p:nvCxnSpPr>
        <p:spPr>
          <a:xfrm>
            <a:off x="1987200" y="2638553"/>
            <a:ext cx="590637" cy="98241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2A5A5A-CD90-1541-82F7-F65866423C83}"/>
              </a:ext>
            </a:extLst>
          </p:cNvPr>
          <p:cNvCxnSpPr>
            <a:cxnSpLocks/>
          </p:cNvCxnSpPr>
          <p:nvPr/>
        </p:nvCxnSpPr>
        <p:spPr>
          <a:xfrm flipH="1" flipV="1">
            <a:off x="2243538" y="2661072"/>
            <a:ext cx="554178" cy="93707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BC4E87B-685F-BA42-B2A8-3CB47C87516A}"/>
              </a:ext>
            </a:extLst>
          </p:cNvPr>
          <p:cNvSpPr txBox="1"/>
          <p:nvPr/>
        </p:nvSpPr>
        <p:spPr>
          <a:xfrm rot="3535630">
            <a:off x="2095805" y="3041177"/>
            <a:ext cx="13831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2. Arbeitsstunden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60566F-F34C-4042-81EE-065EFDD994B2}"/>
              </a:ext>
            </a:extLst>
          </p:cNvPr>
          <p:cNvSpPr txBox="1"/>
          <p:nvPr/>
        </p:nvSpPr>
        <p:spPr>
          <a:xfrm>
            <a:off x="967254" y="2951818"/>
            <a:ext cx="1263166" cy="64633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2. Ehrenpunkte,</a:t>
            </a:r>
            <a:br>
              <a:rPr lang="de-DE" sz="1400" i="0" dirty="0">
                <a:latin typeface="+mn-lt"/>
                <a:cs typeface="Arial" panose="020B0604020202020204" pitchFamily="34" charset="0"/>
              </a:rPr>
            </a:br>
            <a:r>
              <a:rPr lang="de-DE" sz="1400" i="0" dirty="0">
                <a:latin typeface="+mn-lt"/>
                <a:cs typeface="Arial" panose="020B0604020202020204" pitchFamily="34" charset="0"/>
              </a:rPr>
              <a:t>Ehrentaler,</a:t>
            </a:r>
            <a:br>
              <a:rPr lang="de-DE" sz="1400" i="0" dirty="0">
                <a:latin typeface="+mn-lt"/>
                <a:cs typeface="Arial" panose="020B0604020202020204" pitchFamily="34" charset="0"/>
              </a:rPr>
            </a:br>
            <a:r>
              <a:rPr lang="de-DE" sz="1400" i="0" dirty="0">
                <a:latin typeface="+mn-lt"/>
                <a:cs typeface="Arial" panose="020B0604020202020204" pitchFamily="34" charset="0"/>
              </a:rPr>
              <a:t>Zertifikate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831EF7-7A53-E446-AAAD-B06DD4D525D4}"/>
              </a:ext>
            </a:extLst>
          </p:cNvPr>
          <p:cNvCxnSpPr>
            <a:cxnSpLocks/>
          </p:cNvCxnSpPr>
          <p:nvPr/>
        </p:nvCxnSpPr>
        <p:spPr>
          <a:xfrm flipH="1">
            <a:off x="5245979" y="2797370"/>
            <a:ext cx="931303" cy="8711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78A7E36-7C78-CD44-9441-C38C0A3EE64E}"/>
              </a:ext>
            </a:extLst>
          </p:cNvPr>
          <p:cNvCxnSpPr>
            <a:cxnSpLocks/>
          </p:cNvCxnSpPr>
          <p:nvPr/>
        </p:nvCxnSpPr>
        <p:spPr>
          <a:xfrm flipV="1">
            <a:off x="5440848" y="2902670"/>
            <a:ext cx="970911" cy="9258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14699BC-EC00-B14D-B04F-E22DFD711EF0}"/>
              </a:ext>
            </a:extLst>
          </p:cNvPr>
          <p:cNvSpPr txBox="1"/>
          <p:nvPr/>
        </p:nvSpPr>
        <p:spPr>
          <a:xfrm rot="19017942">
            <a:off x="4800733" y="3044059"/>
            <a:ext cx="1392754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4. Vergünstigung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974553-15B9-3B43-B7D5-F067526BE42F}"/>
              </a:ext>
            </a:extLst>
          </p:cNvPr>
          <p:cNvSpPr txBox="1"/>
          <p:nvPr/>
        </p:nvSpPr>
        <p:spPr>
          <a:xfrm rot="18891964">
            <a:off x="5708240" y="3234080"/>
            <a:ext cx="94115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4. Ehrentaler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9" name="Bent Up Arrow 68">
            <a:extLst>
              <a:ext uri="{FF2B5EF4-FFF2-40B4-BE49-F238E27FC236}">
                <a16:creationId xmlns:a16="http://schemas.microsoft.com/office/drawing/2014/main" id="{6BEB749C-19AF-2B4C-887C-B0A37559BB86}"/>
              </a:ext>
            </a:extLst>
          </p:cNvPr>
          <p:cNvSpPr/>
          <p:nvPr/>
        </p:nvSpPr>
        <p:spPr>
          <a:xfrm>
            <a:off x="5565296" y="2856529"/>
            <a:ext cx="2217518" cy="1335578"/>
          </a:xfrm>
          <a:prstGeom prst="bentUpArrow">
            <a:avLst>
              <a:gd name="adj1" fmla="val 1071"/>
              <a:gd name="adj2" fmla="val 3651"/>
              <a:gd name="adj3" fmla="val 5384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4" name="Bent Up Arrow 73">
            <a:extLst>
              <a:ext uri="{FF2B5EF4-FFF2-40B4-BE49-F238E27FC236}">
                <a16:creationId xmlns:a16="http://schemas.microsoft.com/office/drawing/2014/main" id="{4338E828-34C8-634D-AD9D-77BF588E8D7D}"/>
              </a:ext>
            </a:extLst>
          </p:cNvPr>
          <p:cNvSpPr/>
          <p:nvPr/>
        </p:nvSpPr>
        <p:spPr>
          <a:xfrm rot="16200000" flipH="1">
            <a:off x="5976269" y="2438437"/>
            <a:ext cx="1032010" cy="1960476"/>
          </a:xfrm>
          <a:prstGeom prst="bentUpArrow">
            <a:avLst>
              <a:gd name="adj1" fmla="val 1863"/>
              <a:gd name="adj2" fmla="val 2905"/>
              <a:gd name="adj3" fmla="val 6138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EACD47E-2B2A-C34A-9789-35F8AE90BF25}"/>
              </a:ext>
            </a:extLst>
          </p:cNvPr>
          <p:cNvSpPr txBox="1"/>
          <p:nvPr/>
        </p:nvSpPr>
        <p:spPr>
          <a:xfrm>
            <a:off x="5693818" y="4218614"/>
            <a:ext cx="214937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3. Auszeichnung / Zertifikat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6AFA643-34B8-2744-9183-F6023A2B39BD}"/>
              </a:ext>
            </a:extLst>
          </p:cNvPr>
          <p:cNvSpPr txBox="1"/>
          <p:nvPr/>
        </p:nvSpPr>
        <p:spPr>
          <a:xfrm>
            <a:off x="6906454" y="3607180"/>
            <a:ext cx="48731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3. Job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7342D73-C72C-D648-A4DF-8DD5D1E77B67}"/>
              </a:ext>
            </a:extLst>
          </p:cNvPr>
          <p:cNvCxnSpPr>
            <a:cxnSpLocks/>
          </p:cNvCxnSpPr>
          <p:nvPr/>
        </p:nvCxnSpPr>
        <p:spPr>
          <a:xfrm flipH="1" flipV="1">
            <a:off x="4761504" y="1950704"/>
            <a:ext cx="1415778" cy="3101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A2FDA4F-AC15-EC41-9284-991660FB1C4F}"/>
              </a:ext>
            </a:extLst>
          </p:cNvPr>
          <p:cNvCxnSpPr>
            <a:cxnSpLocks/>
          </p:cNvCxnSpPr>
          <p:nvPr/>
        </p:nvCxnSpPr>
        <p:spPr>
          <a:xfrm>
            <a:off x="4879079" y="1760881"/>
            <a:ext cx="1380472" cy="316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ACA9C266-C7A2-3A42-9131-D5AA0F87A7B3}"/>
              </a:ext>
            </a:extLst>
          </p:cNvPr>
          <p:cNvSpPr txBox="1"/>
          <p:nvPr/>
        </p:nvSpPr>
        <p:spPr>
          <a:xfrm rot="668784">
            <a:off x="5009962" y="2151546"/>
            <a:ext cx="94115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5. Ehrentaler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85828D4-9723-0E49-B0EF-502D57CB17C6}"/>
              </a:ext>
            </a:extLst>
          </p:cNvPr>
          <p:cNvCxnSpPr>
            <a:cxnSpLocks/>
          </p:cNvCxnSpPr>
          <p:nvPr/>
        </p:nvCxnSpPr>
        <p:spPr>
          <a:xfrm flipH="1" flipV="1">
            <a:off x="4349060" y="1998520"/>
            <a:ext cx="24238" cy="170735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CD8076C-F99A-AB45-BA45-1CD3BE2EB5D1}"/>
              </a:ext>
            </a:extLst>
          </p:cNvPr>
          <p:cNvCxnSpPr>
            <a:cxnSpLocks/>
          </p:cNvCxnSpPr>
          <p:nvPr/>
        </p:nvCxnSpPr>
        <p:spPr>
          <a:xfrm flipV="1">
            <a:off x="1731490" y="1324760"/>
            <a:ext cx="1867450" cy="71147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D87489A-3C34-1A47-B53E-48562D32859F}"/>
              </a:ext>
            </a:extLst>
          </p:cNvPr>
          <p:cNvSpPr txBox="1"/>
          <p:nvPr/>
        </p:nvSpPr>
        <p:spPr>
          <a:xfrm>
            <a:off x="4439668" y="2632258"/>
            <a:ext cx="9952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0. Anmelden</a:t>
            </a:r>
            <a:endParaRPr lang="de-DE" sz="20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CAB9A9-60E7-0241-8600-1E02B795249D}"/>
              </a:ext>
            </a:extLst>
          </p:cNvPr>
          <p:cNvSpPr txBox="1"/>
          <p:nvPr/>
        </p:nvSpPr>
        <p:spPr>
          <a:xfrm rot="20361991">
            <a:off x="2023023" y="1441996"/>
            <a:ext cx="9952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0. Anmelden</a:t>
            </a:r>
            <a:endParaRPr lang="de-DE" sz="2000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2A520D9-3AAE-8249-BD9A-B6042862942A}"/>
              </a:ext>
            </a:extLst>
          </p:cNvPr>
          <p:cNvCxnSpPr>
            <a:cxnSpLocks/>
          </p:cNvCxnSpPr>
          <p:nvPr/>
        </p:nvCxnSpPr>
        <p:spPr>
          <a:xfrm flipH="1">
            <a:off x="2519326" y="1932022"/>
            <a:ext cx="1147497" cy="41740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83B1850-9E75-074A-A47C-67F93E6132FC}"/>
              </a:ext>
            </a:extLst>
          </p:cNvPr>
          <p:cNvSpPr txBox="1"/>
          <p:nvPr/>
        </p:nvSpPr>
        <p:spPr>
          <a:xfrm rot="20429626">
            <a:off x="2601939" y="2204057"/>
            <a:ext cx="125354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1. Belohnungen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9F186F2-35E2-AA44-ACB4-D7451EC4CE4B}"/>
              </a:ext>
            </a:extLst>
          </p:cNvPr>
          <p:cNvCxnSpPr>
            <a:cxnSpLocks/>
          </p:cNvCxnSpPr>
          <p:nvPr/>
        </p:nvCxnSpPr>
        <p:spPr>
          <a:xfrm flipV="1">
            <a:off x="2503107" y="1769441"/>
            <a:ext cx="1049827" cy="4062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6D20C478-83C6-AD40-82CF-06FFA832EC74}"/>
              </a:ext>
            </a:extLst>
          </p:cNvPr>
          <p:cNvSpPr txBox="1"/>
          <p:nvPr/>
        </p:nvSpPr>
        <p:spPr>
          <a:xfrm rot="20429626">
            <a:off x="2198546" y="1686547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1. Projekt erstellen</a:t>
            </a:r>
          </a:p>
        </p:txBody>
      </p:sp>
    </p:spTree>
    <p:extLst>
      <p:ext uri="{BB962C8B-B14F-4D97-AF65-F5344CB8AC3E}">
        <p14:creationId xmlns:p14="http://schemas.microsoft.com/office/powerpoint/2010/main" val="829751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D9EFD-86C4-A948-8A3A-70FEFF88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00B0F0"/>
                </a:solidFill>
              </a:rPr>
              <a:t>Blockchain</a:t>
            </a:r>
            <a:endParaRPr lang="de-DE" dirty="0">
              <a:solidFill>
                <a:srgbClr val="00B0F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EE73A-ED5D-134B-A9D7-B284ED49B2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6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53CD16-56E5-8542-B12B-24620F96B012}"/>
              </a:ext>
            </a:extLst>
          </p:cNvPr>
          <p:cNvSpPr/>
          <p:nvPr/>
        </p:nvSpPr>
        <p:spPr>
          <a:xfrm>
            <a:off x="1338538" y="2124648"/>
            <a:ext cx="1069383" cy="418455"/>
          </a:xfrm>
          <a:prstGeom prst="rect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Verein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2E342A-9FF7-7446-B966-D3C7942D1660}"/>
              </a:ext>
            </a:extLst>
          </p:cNvPr>
          <p:cNvSpPr/>
          <p:nvPr/>
        </p:nvSpPr>
        <p:spPr>
          <a:xfrm>
            <a:off x="3711772" y="1257947"/>
            <a:ext cx="1043035" cy="54624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Aktivist APP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2FBB15-CF24-EF43-840C-5F2136D09620}"/>
              </a:ext>
            </a:extLst>
          </p:cNvPr>
          <p:cNvSpPr/>
          <p:nvPr/>
        </p:nvSpPr>
        <p:spPr>
          <a:xfrm>
            <a:off x="6353580" y="2124647"/>
            <a:ext cx="1642819" cy="418455"/>
          </a:xfrm>
          <a:prstGeom prst="rect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Sponsor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BD2E25-8C46-1149-9FAB-602A6AA84F88}"/>
              </a:ext>
            </a:extLst>
          </p:cNvPr>
          <p:cNvSpPr/>
          <p:nvPr/>
        </p:nvSpPr>
        <p:spPr>
          <a:xfrm>
            <a:off x="2882686" y="3815295"/>
            <a:ext cx="2456480" cy="418455"/>
          </a:xfrm>
          <a:prstGeom prst="rect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User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890AA2-9B12-CD47-B362-FFCF24426F3D}"/>
              </a:ext>
            </a:extLst>
          </p:cNvPr>
          <p:cNvSpPr txBox="1"/>
          <p:nvPr/>
        </p:nvSpPr>
        <p:spPr>
          <a:xfrm rot="631416">
            <a:off x="5276757" y="1655235"/>
            <a:ext cx="57708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5. Geld</a:t>
            </a:r>
            <a:endParaRPr lang="de-DE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87CEB99-BFE4-2740-9775-C2197ADAD965}"/>
              </a:ext>
            </a:extLst>
          </p:cNvPr>
          <p:cNvCxnSpPr>
            <a:cxnSpLocks/>
          </p:cNvCxnSpPr>
          <p:nvPr/>
        </p:nvCxnSpPr>
        <p:spPr>
          <a:xfrm>
            <a:off x="1987200" y="2638553"/>
            <a:ext cx="590637" cy="982419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B2A5A5A-CD90-1541-82F7-F65866423C83}"/>
              </a:ext>
            </a:extLst>
          </p:cNvPr>
          <p:cNvCxnSpPr>
            <a:cxnSpLocks/>
          </p:cNvCxnSpPr>
          <p:nvPr/>
        </p:nvCxnSpPr>
        <p:spPr>
          <a:xfrm flipH="1" flipV="1">
            <a:off x="2243538" y="2661072"/>
            <a:ext cx="554178" cy="937077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BC4E87B-685F-BA42-B2A8-3CB47C87516A}"/>
              </a:ext>
            </a:extLst>
          </p:cNvPr>
          <p:cNvSpPr txBox="1"/>
          <p:nvPr/>
        </p:nvSpPr>
        <p:spPr>
          <a:xfrm rot="3535630">
            <a:off x="2095805" y="3041177"/>
            <a:ext cx="13831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2. Arbeitsstunden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560566F-F34C-4042-81EE-065EFDD994B2}"/>
              </a:ext>
            </a:extLst>
          </p:cNvPr>
          <p:cNvSpPr txBox="1"/>
          <p:nvPr/>
        </p:nvSpPr>
        <p:spPr>
          <a:xfrm>
            <a:off x="638006" y="2932283"/>
            <a:ext cx="1420441" cy="791737"/>
          </a:xfrm>
          <a:prstGeom prst="rect">
            <a:avLst/>
          </a:prstGeom>
          <a:noFill/>
          <a:ln w="38100" cap="flat">
            <a:solidFill>
              <a:srgbClr val="00B0F0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63166"/>
                      <a:gd name="connsiteY0" fmla="*/ 0 h 646331"/>
                      <a:gd name="connsiteX1" fmla="*/ 1263166 w 1263166"/>
                      <a:gd name="connsiteY1" fmla="*/ 0 h 646331"/>
                      <a:gd name="connsiteX2" fmla="*/ 1263166 w 1263166"/>
                      <a:gd name="connsiteY2" fmla="*/ 646331 h 646331"/>
                      <a:gd name="connsiteX3" fmla="*/ 0 w 1263166"/>
                      <a:gd name="connsiteY3" fmla="*/ 646331 h 646331"/>
                      <a:gd name="connsiteX4" fmla="*/ 0 w 1263166"/>
                      <a:gd name="connsiteY4" fmla="*/ 0 h 646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63166" h="646331" extrusionOk="0">
                        <a:moveTo>
                          <a:pt x="0" y="0"/>
                        </a:moveTo>
                        <a:cubicBezTo>
                          <a:pt x="462007" y="56428"/>
                          <a:pt x="1088358" y="40891"/>
                          <a:pt x="1263166" y="0"/>
                        </a:cubicBezTo>
                        <a:cubicBezTo>
                          <a:pt x="1215432" y="166119"/>
                          <a:pt x="1302656" y="543217"/>
                          <a:pt x="1263166" y="646331"/>
                        </a:cubicBezTo>
                        <a:cubicBezTo>
                          <a:pt x="1069239" y="698648"/>
                          <a:pt x="562823" y="550757"/>
                          <a:pt x="0" y="646331"/>
                        </a:cubicBezTo>
                        <a:cubicBezTo>
                          <a:pt x="44741" y="534667"/>
                          <a:pt x="-25823" y="1890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lIns="72000" tIns="72000" rIns="72000" bIns="7200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2. Ehrenpunkte,</a:t>
            </a:r>
            <a:br>
              <a:rPr lang="de-DE" sz="1400" i="0" dirty="0">
                <a:latin typeface="+mn-lt"/>
                <a:cs typeface="Arial" panose="020B0604020202020204" pitchFamily="34" charset="0"/>
              </a:rPr>
            </a:br>
            <a:r>
              <a:rPr lang="de-DE" sz="1400" i="0" dirty="0">
                <a:latin typeface="+mn-lt"/>
                <a:cs typeface="Arial" panose="020B0604020202020204" pitchFamily="34" charset="0"/>
              </a:rPr>
              <a:t>Ehrentaler,</a:t>
            </a:r>
            <a:br>
              <a:rPr lang="de-DE" sz="1400" i="0" dirty="0">
                <a:latin typeface="+mn-lt"/>
                <a:cs typeface="Arial" panose="020B0604020202020204" pitchFamily="34" charset="0"/>
              </a:rPr>
            </a:br>
            <a:r>
              <a:rPr lang="de-DE" sz="1400" i="0" dirty="0">
                <a:latin typeface="+mn-lt"/>
                <a:cs typeface="Arial" panose="020B0604020202020204" pitchFamily="34" charset="0"/>
              </a:rPr>
              <a:t>Zertifikate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831EF7-7A53-E446-AAAD-B06DD4D525D4}"/>
              </a:ext>
            </a:extLst>
          </p:cNvPr>
          <p:cNvCxnSpPr>
            <a:cxnSpLocks/>
          </p:cNvCxnSpPr>
          <p:nvPr/>
        </p:nvCxnSpPr>
        <p:spPr>
          <a:xfrm flipH="1">
            <a:off x="5245979" y="2797370"/>
            <a:ext cx="931303" cy="87111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78A7E36-7C78-CD44-9441-C38C0A3EE64E}"/>
              </a:ext>
            </a:extLst>
          </p:cNvPr>
          <p:cNvCxnSpPr>
            <a:cxnSpLocks/>
          </p:cNvCxnSpPr>
          <p:nvPr/>
        </p:nvCxnSpPr>
        <p:spPr>
          <a:xfrm flipV="1">
            <a:off x="5440848" y="2902670"/>
            <a:ext cx="970911" cy="92583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14699BC-EC00-B14D-B04F-E22DFD711EF0}"/>
              </a:ext>
            </a:extLst>
          </p:cNvPr>
          <p:cNvSpPr txBox="1"/>
          <p:nvPr/>
        </p:nvSpPr>
        <p:spPr>
          <a:xfrm rot="19017942">
            <a:off x="4825580" y="3044059"/>
            <a:ext cx="134306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latin typeface="+mn-lt"/>
                <a:cs typeface="Arial" panose="020B0604020202020204" pitchFamily="34" charset="0"/>
              </a:rPr>
              <a:t>4. Vergünstigung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974553-15B9-3B43-B7D5-F067526BE42F}"/>
              </a:ext>
            </a:extLst>
          </p:cNvPr>
          <p:cNvSpPr txBox="1"/>
          <p:nvPr/>
        </p:nvSpPr>
        <p:spPr>
          <a:xfrm rot="18891964">
            <a:off x="5708240" y="3234080"/>
            <a:ext cx="94115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4. Ehrentaler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9" name="Bent Up Arrow 68">
            <a:extLst>
              <a:ext uri="{FF2B5EF4-FFF2-40B4-BE49-F238E27FC236}">
                <a16:creationId xmlns:a16="http://schemas.microsoft.com/office/drawing/2014/main" id="{6BEB749C-19AF-2B4C-887C-B0A37559BB86}"/>
              </a:ext>
            </a:extLst>
          </p:cNvPr>
          <p:cNvSpPr/>
          <p:nvPr/>
        </p:nvSpPr>
        <p:spPr>
          <a:xfrm>
            <a:off x="5565296" y="2856529"/>
            <a:ext cx="2217518" cy="1335578"/>
          </a:xfrm>
          <a:prstGeom prst="bentUpArrow">
            <a:avLst>
              <a:gd name="adj1" fmla="val 1071"/>
              <a:gd name="adj2" fmla="val 3651"/>
              <a:gd name="adj3" fmla="val 5384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4" name="Bent Up Arrow 73">
            <a:extLst>
              <a:ext uri="{FF2B5EF4-FFF2-40B4-BE49-F238E27FC236}">
                <a16:creationId xmlns:a16="http://schemas.microsoft.com/office/drawing/2014/main" id="{4338E828-34C8-634D-AD9D-77BF588E8D7D}"/>
              </a:ext>
            </a:extLst>
          </p:cNvPr>
          <p:cNvSpPr/>
          <p:nvPr/>
        </p:nvSpPr>
        <p:spPr>
          <a:xfrm rot="16200000" flipH="1">
            <a:off x="5976269" y="2438437"/>
            <a:ext cx="1032010" cy="1960476"/>
          </a:xfrm>
          <a:prstGeom prst="bentUpArrow">
            <a:avLst>
              <a:gd name="adj1" fmla="val 1863"/>
              <a:gd name="adj2" fmla="val 2905"/>
              <a:gd name="adj3" fmla="val 6138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EACD47E-2B2A-C34A-9789-35F8AE90BF25}"/>
              </a:ext>
            </a:extLst>
          </p:cNvPr>
          <p:cNvSpPr txBox="1"/>
          <p:nvPr/>
        </p:nvSpPr>
        <p:spPr>
          <a:xfrm>
            <a:off x="5693818" y="4218614"/>
            <a:ext cx="2149371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3. Auszeichnung / Zertifikat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6AFA643-34B8-2744-9183-F6023A2B39BD}"/>
              </a:ext>
            </a:extLst>
          </p:cNvPr>
          <p:cNvSpPr txBox="1"/>
          <p:nvPr/>
        </p:nvSpPr>
        <p:spPr>
          <a:xfrm>
            <a:off x="6855589" y="3633840"/>
            <a:ext cx="48731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3. Job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7342D73-C72C-D648-A4DF-8DD5D1E77B67}"/>
              </a:ext>
            </a:extLst>
          </p:cNvPr>
          <p:cNvCxnSpPr>
            <a:cxnSpLocks/>
          </p:cNvCxnSpPr>
          <p:nvPr/>
        </p:nvCxnSpPr>
        <p:spPr>
          <a:xfrm flipH="1" flipV="1">
            <a:off x="4761504" y="1950704"/>
            <a:ext cx="1415778" cy="31015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A2FDA4F-AC15-EC41-9284-991660FB1C4F}"/>
              </a:ext>
            </a:extLst>
          </p:cNvPr>
          <p:cNvCxnSpPr>
            <a:cxnSpLocks/>
          </p:cNvCxnSpPr>
          <p:nvPr/>
        </p:nvCxnSpPr>
        <p:spPr>
          <a:xfrm>
            <a:off x="4879079" y="1760881"/>
            <a:ext cx="1380472" cy="31625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ACA9C266-C7A2-3A42-9131-D5AA0F87A7B3}"/>
              </a:ext>
            </a:extLst>
          </p:cNvPr>
          <p:cNvSpPr txBox="1"/>
          <p:nvPr/>
        </p:nvSpPr>
        <p:spPr>
          <a:xfrm rot="668784">
            <a:off x="5009962" y="2151546"/>
            <a:ext cx="94115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dirty="0">
                <a:cs typeface="Arial" panose="020B0604020202020204" pitchFamily="34" charset="0"/>
              </a:rPr>
              <a:t>5. Ehrentaler</a:t>
            </a:r>
            <a:endParaRPr lang="de-DE" sz="1400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85828D4-9723-0E49-B0EF-502D57CB17C6}"/>
              </a:ext>
            </a:extLst>
          </p:cNvPr>
          <p:cNvCxnSpPr>
            <a:cxnSpLocks/>
          </p:cNvCxnSpPr>
          <p:nvPr/>
        </p:nvCxnSpPr>
        <p:spPr>
          <a:xfrm flipH="1" flipV="1">
            <a:off x="4349060" y="1998520"/>
            <a:ext cx="24238" cy="170735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CD8076C-F99A-AB45-BA45-1CD3BE2EB5D1}"/>
              </a:ext>
            </a:extLst>
          </p:cNvPr>
          <p:cNvCxnSpPr>
            <a:cxnSpLocks/>
          </p:cNvCxnSpPr>
          <p:nvPr/>
        </p:nvCxnSpPr>
        <p:spPr>
          <a:xfrm flipV="1">
            <a:off x="1731490" y="1324760"/>
            <a:ext cx="1867450" cy="711474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D87489A-3C34-1A47-B53E-48562D32859F}"/>
              </a:ext>
            </a:extLst>
          </p:cNvPr>
          <p:cNvSpPr txBox="1"/>
          <p:nvPr/>
        </p:nvSpPr>
        <p:spPr>
          <a:xfrm>
            <a:off x="4439668" y="2632258"/>
            <a:ext cx="9952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0. Anmelden</a:t>
            </a:r>
            <a:endParaRPr lang="de-DE" sz="2000" i="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CAB9A9-60E7-0241-8600-1E02B795249D}"/>
              </a:ext>
            </a:extLst>
          </p:cNvPr>
          <p:cNvSpPr txBox="1"/>
          <p:nvPr/>
        </p:nvSpPr>
        <p:spPr>
          <a:xfrm rot="20361991">
            <a:off x="2023023" y="1441996"/>
            <a:ext cx="99520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0. Anmelden</a:t>
            </a:r>
            <a:endParaRPr lang="de-DE" sz="2000" i="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2A520D9-3AAE-8249-BD9A-B6042862942A}"/>
              </a:ext>
            </a:extLst>
          </p:cNvPr>
          <p:cNvCxnSpPr>
            <a:cxnSpLocks/>
          </p:cNvCxnSpPr>
          <p:nvPr/>
        </p:nvCxnSpPr>
        <p:spPr>
          <a:xfrm flipH="1">
            <a:off x="2519326" y="1932022"/>
            <a:ext cx="1147497" cy="41740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83B1850-9E75-074A-A47C-67F93E6132FC}"/>
              </a:ext>
            </a:extLst>
          </p:cNvPr>
          <p:cNvSpPr txBox="1"/>
          <p:nvPr/>
        </p:nvSpPr>
        <p:spPr>
          <a:xfrm rot="20429626">
            <a:off x="2601939" y="2204057"/>
            <a:ext cx="125354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1. Belohnungen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B9F186F2-35E2-AA44-ACB4-D7451EC4CE4B}"/>
              </a:ext>
            </a:extLst>
          </p:cNvPr>
          <p:cNvCxnSpPr>
            <a:cxnSpLocks/>
          </p:cNvCxnSpPr>
          <p:nvPr/>
        </p:nvCxnSpPr>
        <p:spPr>
          <a:xfrm flipV="1">
            <a:off x="2503107" y="1769441"/>
            <a:ext cx="1049827" cy="4062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6D20C478-83C6-AD40-82CF-06FFA832EC74}"/>
              </a:ext>
            </a:extLst>
          </p:cNvPr>
          <p:cNvSpPr txBox="1"/>
          <p:nvPr/>
        </p:nvSpPr>
        <p:spPr>
          <a:xfrm rot="20429626">
            <a:off x="2198546" y="1686547"/>
            <a:ext cx="148277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DE" sz="1400" i="0" dirty="0">
                <a:latin typeface="+mn-lt"/>
                <a:cs typeface="Arial" panose="020B0604020202020204" pitchFamily="34" charset="0"/>
              </a:rPr>
              <a:t>1. Projekt erstellen</a:t>
            </a:r>
          </a:p>
        </p:txBody>
      </p:sp>
    </p:spTree>
    <p:extLst>
      <p:ext uri="{BB962C8B-B14F-4D97-AF65-F5344CB8AC3E}">
        <p14:creationId xmlns:p14="http://schemas.microsoft.com/office/powerpoint/2010/main" val="2185092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7B944-6ADE-F942-9652-F2DCEB513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Abwägung der </a:t>
            </a:r>
            <a:r>
              <a:rPr lang="de-DE" dirty="0" err="1"/>
              <a:t>Blockchain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28424-2F6C-1547-975C-86077A11A4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7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45EA8E1-E1FA-E04D-8E76-C05B8A928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559136"/>
              </p:ext>
            </p:extLst>
          </p:nvPr>
        </p:nvGraphicFramePr>
        <p:xfrm>
          <a:off x="457200" y="1190678"/>
          <a:ext cx="8234362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7181">
                  <a:extLst>
                    <a:ext uri="{9D8B030D-6E8A-4147-A177-3AD203B41FA5}">
                      <a16:colId xmlns:a16="http://schemas.microsoft.com/office/drawing/2014/main" val="3698412954"/>
                    </a:ext>
                  </a:extLst>
                </a:gridCol>
                <a:gridCol w="4117181">
                  <a:extLst>
                    <a:ext uri="{9D8B030D-6E8A-4147-A177-3AD203B41FA5}">
                      <a16:colId xmlns:a16="http://schemas.microsoft.com/office/drawing/2014/main" val="23949858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Vorteil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Nachteil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808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Transparenz der Transaktionen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Zertifikate werden selten nachgeprüft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348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Unveränderbarkeit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Blockchain</a:t>
                      </a:r>
                      <a:r>
                        <a:rPr lang="de-DE" dirty="0"/>
                        <a:t> spiegelt unseren Input wieder (Vertrauensproblem)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821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Sicherheit der 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Falscher Input nicht änderbar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2204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Vertrauen in die Technologie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/>
                        <a:t>Implementierung kostet zusätzlich Geld</a:t>
                      </a:r>
                    </a:p>
                    <a:p>
                      <a:r>
                        <a:rPr lang="de-DE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33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715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DF8D2-EA4A-5642-B2CB-D73BBC4C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Angebote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B583F-F2F8-0F44-976C-34F400EE13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2"/>
            <a:ext cx="3660843" cy="3379199"/>
          </a:xfrm>
        </p:spPr>
        <p:txBody>
          <a:bodyPr/>
          <a:lstStyle/>
          <a:p>
            <a:r>
              <a:rPr lang="de-DE" dirty="0"/>
              <a:t>Projekte in der Umgebung</a:t>
            </a:r>
          </a:p>
          <a:p>
            <a:r>
              <a:rPr lang="de-DE" dirty="0"/>
              <a:t>Verschiedene Aktivitäten</a:t>
            </a:r>
          </a:p>
          <a:p>
            <a:r>
              <a:rPr lang="de-DE" dirty="0"/>
              <a:t>Verschiedene Auszeichnungen</a:t>
            </a:r>
          </a:p>
          <a:p>
            <a:r>
              <a:rPr lang="de-DE" dirty="0"/>
              <a:t>Unterschiedliche Arbeitszeiten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6EC65-0C63-FE4C-AAFB-B7FD8BEDFB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8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CDABA6-AA39-714D-BC28-631C9A14E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986" y="814578"/>
            <a:ext cx="1980356" cy="37881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F922B7-D3CC-8D40-A356-792A5DA4C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3259" y="2537882"/>
            <a:ext cx="2828422" cy="206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15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35397-EE87-E94E-9532-D6EB1FCAE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Profil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4B15A-E5AB-3747-B0F8-43FAABF8A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23492"/>
            <a:ext cx="3673813" cy="3379199"/>
          </a:xfrm>
        </p:spPr>
        <p:txBody>
          <a:bodyPr/>
          <a:lstStyle/>
          <a:p>
            <a:r>
              <a:rPr lang="de-DE" dirty="0"/>
              <a:t>Übersicht über Belohnungen</a:t>
            </a:r>
          </a:p>
          <a:p>
            <a:pPr lvl="1"/>
            <a:r>
              <a:rPr lang="de-DE" dirty="0"/>
              <a:t>Aktivitäten</a:t>
            </a:r>
          </a:p>
          <a:p>
            <a:pPr lvl="1"/>
            <a:r>
              <a:rPr lang="de-DE" dirty="0"/>
              <a:t>Level</a:t>
            </a:r>
          </a:p>
          <a:p>
            <a:pPr lvl="1"/>
            <a:r>
              <a:rPr lang="de-DE" dirty="0"/>
              <a:t>Ehrentaler</a:t>
            </a:r>
          </a:p>
          <a:p>
            <a:pPr lvl="1"/>
            <a:r>
              <a:rPr lang="de-DE" dirty="0"/>
              <a:t>Auszeichnungen</a:t>
            </a:r>
          </a:p>
          <a:p>
            <a:pPr lvl="1"/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8D0CE-2B33-6D43-BF1C-4E8900BC5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AFCF9BA9-AB08-46E1-A235-3AC71B2FE2C1}" type="slidenum">
              <a:rPr lang="de-DE" altLang="de-DE" sz="1000" smtClean="0">
                <a:solidFill>
                  <a:srgbClr val="D841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>
                <a:defRPr/>
              </a:pPr>
              <a:t>9</a:t>
            </a:fld>
            <a:endParaRPr lang="de-DE" altLang="de-DE" sz="1000" dirty="0">
              <a:solidFill>
                <a:srgbClr val="D8413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F6A41D-9978-D449-914D-FF2A2F90B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655" y="593121"/>
            <a:ext cx="2320667" cy="39572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EF4DFC-1FDB-CE4C-86E8-1BCA629D6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726" y="668570"/>
            <a:ext cx="2061342" cy="388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099623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1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usterfoliensatz_16zu9 [Schreibgeschützt]" id="{7A42E389-0188-42BC-9D61-E7EC701406CF}" vid="{07EE94A0-D2A2-4F67-BA73-4CB85A4C940B}"/>
    </a:ext>
  </a:extLst>
</a:theme>
</file>

<file path=ppt/theme/theme2.xml><?xml version="1.0" encoding="utf-8"?>
<a:theme xmlns:a="http://schemas.openxmlformats.org/drawingml/2006/main" name="Master2_UniLeipzig_PPT Vorlage">
  <a:themeElements>
    <a:clrScheme name="Universität Leipzig">
      <a:dk1>
        <a:sysClr val="windowText" lastClr="000000"/>
      </a:dk1>
      <a:lt1>
        <a:sysClr val="window" lastClr="FFFFFF"/>
      </a:lt1>
      <a:dk2>
        <a:srgbClr val="262A31"/>
      </a:dk2>
      <a:lt2>
        <a:srgbClr val="FFFFFF"/>
      </a:lt2>
      <a:accent1>
        <a:srgbClr val="B02F2C"/>
      </a:accent1>
      <a:accent2>
        <a:srgbClr val="D64242"/>
      </a:accent2>
      <a:accent3>
        <a:srgbClr val="8AC2D1"/>
      </a:accent3>
      <a:accent4>
        <a:srgbClr val="262A31"/>
      </a:accent4>
      <a:accent5>
        <a:srgbClr val="EA9E9E"/>
      </a:accent5>
      <a:accent6>
        <a:srgbClr val="C9C9C9"/>
      </a:accent6>
      <a:hlink>
        <a:srgbClr val="B02F2C"/>
      </a:hlink>
      <a:folHlink>
        <a:srgbClr val="E06E6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i="0" smtClean="0">
            <a:latin typeface="+mn-lt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usterfoliensatz_16zu9 [Schreibgeschützt]" id="{7A42E389-0188-42BC-9D61-E7EC701406CF}" vid="{A8C49219-4754-4BA8-90A5-9D14769AD8D1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Master1_UniLeipzig_PPT Vorlage</Template>
  <TotalTime>2046</TotalTime>
  <Words>446</Words>
  <Application>Microsoft Macintosh PowerPoint</Application>
  <PresentationFormat>On-screen Show (16:9)</PresentationFormat>
  <Paragraphs>165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Futura</vt:lpstr>
      <vt:lpstr>Symbol</vt:lpstr>
      <vt:lpstr>Master1_UniLeipzig_PPT Vorlage</vt:lpstr>
      <vt:lpstr>Master2_UniLeipzig_PPT Vorlage</vt:lpstr>
      <vt:lpstr>Aktivist</vt:lpstr>
      <vt:lpstr>Projektvorstellung</vt:lpstr>
      <vt:lpstr>NutzerPotenzial</vt:lpstr>
      <vt:lpstr>Nutzen</vt:lpstr>
      <vt:lpstr>Kreislauf</vt:lpstr>
      <vt:lpstr>Blockchain</vt:lpstr>
      <vt:lpstr>Abwägung der Blockchain</vt:lpstr>
      <vt:lpstr>Angebote</vt:lpstr>
      <vt:lpstr>Profil</vt:lpstr>
      <vt:lpstr>Kosten</vt:lpstr>
      <vt:lpstr>Finanzierung</vt:lpstr>
      <vt:lpstr>Konkurrenz &amp; Ausblick </vt:lpstr>
      <vt:lpstr>PowerPoint Presentation</vt:lpstr>
      <vt:lpstr>Hurra!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ms577156</dc:creator>
  <cp:lastModifiedBy>ms577156</cp:lastModifiedBy>
  <cp:revision>88</cp:revision>
  <cp:lastPrinted>2017-09-28T12:33:25Z</cp:lastPrinted>
  <dcterms:created xsi:type="dcterms:W3CDTF">2019-12-02T15:19:43Z</dcterms:created>
  <dcterms:modified xsi:type="dcterms:W3CDTF">2020-01-28T17:10:39Z</dcterms:modified>
</cp:coreProperties>
</file>

<file path=docProps/thumbnail.jpeg>
</file>